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7"/>
    <p:restoredTop sz="82885"/>
  </p:normalViewPr>
  <p:slideViewPr>
    <p:cSldViewPr snapToGrid="0">
      <p:cViewPr varScale="1">
        <p:scale>
          <a:sx n="96" d="100"/>
          <a:sy n="96" d="100"/>
        </p:scale>
        <p:origin x="1304"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3" d="100"/>
          <a:sy n="93" d="100"/>
        </p:scale>
        <p:origin x="4072" y="208"/>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FF40B-38C3-F54F-A06F-9471505FA37D}" type="datetimeFigureOut">
              <a:rPr lang="en-US" smtClean="0"/>
              <a:t>6/3/26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87071-8EA1-A54B-9E15-7128132FEC40}" type="slidenum">
              <a:rPr lang="en-US" smtClean="0"/>
              <a:t>‹#›</a:t>
            </a:fld>
            <a:endParaRPr lang="en-US"/>
          </a:p>
        </p:txBody>
      </p:sp>
    </p:spTree>
    <p:extLst>
      <p:ext uri="{BB962C8B-B14F-4D97-AF65-F5344CB8AC3E}">
        <p14:creationId xmlns:p14="http://schemas.microsoft.com/office/powerpoint/2010/main" val="76739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Diagram Title:</a:t>
            </a:r>
            <a:r>
              <a:rPr lang="en-US" dirty="0"/>
              <a:t> </a:t>
            </a:r>
            <a:r>
              <a:rPr lang="en-US" i="1" dirty="0"/>
              <a:t>Bicarbonate Handling by the Proximal Tubule</a:t>
            </a:r>
            <a:br>
              <a:rPr lang="en-US" i="1" dirty="0"/>
            </a:br>
            <a:endParaRPr lang="en-US" dirty="0"/>
          </a:p>
          <a:p>
            <a:pPr marL="0" lvl="0" indent="0" algn="l" rtl="0">
              <a:spcBef>
                <a:spcPts val="0"/>
              </a:spcBef>
              <a:spcAft>
                <a:spcPts val="0"/>
              </a:spcAft>
              <a:buNone/>
            </a:pPr>
            <a:r>
              <a:rPr lang="en-US" b="1" dirty="0"/>
              <a:t>Description</a:t>
            </a:r>
            <a:r>
              <a:rPr lang="en-US" dirty="0"/>
              <a:t>: This diagram supports the teaching of how bicarbonate is reabsorbed in the proximal tubule. Showing the filtration of bicarbonate from the glomerulus into the capsular space, bicarbonate combines with secreted hydrogen ions to form carbonic acid. A membrane bound carbonic anhydrase (CA) catalyzes the formation of carbon dioxide and water. Water is reabsorbed across the apical membrane of proximal tubule cells through an apical aquaporin. Intracellularly, water combines with carbon dioxide, catalyzed by a cytosolic CA to form carbonic acid, which quickly dissociates into bicarbonate and a hydrogen ion. Bicarbonate is reabsorbed across the basolateral membrane on a sodium/bicarbonate symporter into the interstitial space, and then into the capillaries that surround the proximal tubule. </a:t>
            </a:r>
          </a:p>
          <a:p>
            <a:pPr marL="0" lvl="0" indent="0" algn="l" rtl="0">
              <a:spcBef>
                <a:spcPts val="0"/>
              </a:spcBef>
              <a:spcAft>
                <a:spcPts val="0"/>
              </a:spcAft>
              <a:buNone/>
            </a:pPr>
            <a:endParaRPr lang="en-US" i="1" dirty="0"/>
          </a:p>
          <a:p>
            <a:pPr marL="0" lvl="0" indent="0" algn="l" rtl="0">
              <a:spcBef>
                <a:spcPts val="0"/>
              </a:spcBef>
              <a:spcAft>
                <a:spcPts val="0"/>
              </a:spcAft>
              <a:buNone/>
            </a:pPr>
            <a:r>
              <a:rPr lang="en-US" b="1" dirty="0"/>
              <a:t>Usage &amp; Licensing:</a:t>
            </a:r>
            <a:br>
              <a:rPr lang="en-US" dirty="0"/>
            </a:br>
            <a:r>
              <a:rPr lang="en-US" dirty="0"/>
              <a:t>This diagram is licensed under CC BY-NC-ND 4.0. </a:t>
            </a:r>
            <a:br>
              <a:rPr lang="en-US" dirty="0"/>
            </a:br>
            <a:r>
              <a:rPr lang="en-US" dirty="0"/>
              <a:t>You may add or remove labels, rearrange layers, or adapt layout for educational use. </a:t>
            </a:r>
          </a:p>
          <a:p>
            <a:pPr marL="0" lvl="0" indent="0" algn="l" rtl="0">
              <a:spcBef>
                <a:spcPts val="0"/>
              </a:spcBef>
              <a:spcAft>
                <a:spcPts val="0"/>
              </a:spcAft>
              <a:buNone/>
            </a:pPr>
            <a:r>
              <a:rPr lang="en-US" dirty="0"/>
              <a:t>Attribution: Danielle Xin</a:t>
            </a:r>
          </a:p>
          <a:p>
            <a:endParaRPr lang="en-US" dirty="0"/>
          </a:p>
        </p:txBody>
      </p:sp>
      <p:sp>
        <p:nvSpPr>
          <p:cNvPr id="4" name="Slide Number Placeholder 3"/>
          <p:cNvSpPr>
            <a:spLocks noGrp="1"/>
          </p:cNvSpPr>
          <p:nvPr>
            <p:ph type="sldNum" sz="quarter" idx="5"/>
          </p:nvPr>
        </p:nvSpPr>
        <p:spPr/>
        <p:txBody>
          <a:bodyPr/>
          <a:lstStyle/>
          <a:p>
            <a:fld id="{15B87071-8EA1-A54B-9E15-7128132FEC40}" type="slidenum">
              <a:rPr lang="en-US" smtClean="0"/>
              <a:t>1</a:t>
            </a:fld>
            <a:endParaRPr lang="en-US"/>
          </a:p>
        </p:txBody>
      </p:sp>
    </p:spTree>
    <p:extLst>
      <p:ext uri="{BB962C8B-B14F-4D97-AF65-F5344CB8AC3E}">
        <p14:creationId xmlns:p14="http://schemas.microsoft.com/office/powerpoint/2010/main" val="354380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35F2-077F-21B6-6117-B0765E7E25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75D216-0E00-1C67-B127-751F990E1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531233-C649-3039-8407-DDC8833EE846}"/>
              </a:ext>
            </a:extLst>
          </p:cNvPr>
          <p:cNvSpPr>
            <a:spLocks noGrp="1"/>
          </p:cNvSpPr>
          <p:nvPr>
            <p:ph type="dt" sz="half" idx="10"/>
          </p:nvPr>
        </p:nvSpPr>
        <p:spPr/>
        <p:txBody>
          <a:bodyPr/>
          <a:lstStyle/>
          <a:p>
            <a:fld id="{4C3DAC29-FB66-6F4B-93C6-2AA9745982BB}" type="datetimeFigureOut">
              <a:rPr lang="en-US" smtClean="0"/>
              <a:t>6/3/26</a:t>
            </a:fld>
            <a:endParaRPr lang="en-US"/>
          </a:p>
        </p:txBody>
      </p:sp>
      <p:sp>
        <p:nvSpPr>
          <p:cNvPr id="5" name="Footer Placeholder 4">
            <a:extLst>
              <a:ext uri="{FF2B5EF4-FFF2-40B4-BE49-F238E27FC236}">
                <a16:creationId xmlns:a16="http://schemas.microsoft.com/office/drawing/2014/main" id="{7517771D-AB75-A775-9418-345C7A96F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33407-79B1-9AC4-7246-2655881F315B}"/>
              </a:ext>
            </a:extLst>
          </p:cNvPr>
          <p:cNvSpPr>
            <a:spLocks noGrp="1"/>
          </p:cNvSpPr>
          <p:nvPr>
            <p:ph type="sldNum" sz="quarter" idx="12"/>
          </p:nvPr>
        </p:nvSpPr>
        <p:spPr/>
        <p:txBody>
          <a:bodyPr/>
          <a:lstStyle/>
          <a:p>
            <a:fld id="{A964B558-44DC-A44E-B4BD-01F11F143822}" type="slidenum">
              <a:rPr lang="en-US" smtClean="0"/>
              <a:t>‹#›</a:t>
            </a:fld>
            <a:endParaRPr lang="en-US"/>
          </a:p>
        </p:txBody>
      </p:sp>
    </p:spTree>
    <p:extLst>
      <p:ext uri="{BB962C8B-B14F-4D97-AF65-F5344CB8AC3E}">
        <p14:creationId xmlns:p14="http://schemas.microsoft.com/office/powerpoint/2010/main" val="1447711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8094-1B8E-61A0-B55F-62C27A89C5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3863CC-BFA9-6AA2-6535-1C62BC1EF0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1AB2B-F485-41E1-2A0F-51727EE84472}"/>
              </a:ext>
            </a:extLst>
          </p:cNvPr>
          <p:cNvSpPr>
            <a:spLocks noGrp="1"/>
          </p:cNvSpPr>
          <p:nvPr>
            <p:ph type="dt" sz="half" idx="10"/>
          </p:nvPr>
        </p:nvSpPr>
        <p:spPr/>
        <p:txBody>
          <a:bodyPr/>
          <a:lstStyle/>
          <a:p>
            <a:fld id="{4C3DAC29-FB66-6F4B-93C6-2AA9745982BB}" type="datetimeFigureOut">
              <a:rPr lang="en-US" smtClean="0"/>
              <a:t>6/3/26</a:t>
            </a:fld>
            <a:endParaRPr lang="en-US"/>
          </a:p>
        </p:txBody>
      </p:sp>
      <p:sp>
        <p:nvSpPr>
          <p:cNvPr id="5" name="Footer Placeholder 4">
            <a:extLst>
              <a:ext uri="{FF2B5EF4-FFF2-40B4-BE49-F238E27FC236}">
                <a16:creationId xmlns:a16="http://schemas.microsoft.com/office/drawing/2014/main" id="{4EC8D535-9092-582E-BD1D-D084BDE70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1B3D4-7CEB-C6F6-E5E9-AD6E5023BDAB}"/>
              </a:ext>
            </a:extLst>
          </p:cNvPr>
          <p:cNvSpPr>
            <a:spLocks noGrp="1"/>
          </p:cNvSpPr>
          <p:nvPr>
            <p:ph type="sldNum" sz="quarter" idx="12"/>
          </p:nvPr>
        </p:nvSpPr>
        <p:spPr/>
        <p:txBody>
          <a:bodyPr/>
          <a:lstStyle/>
          <a:p>
            <a:fld id="{A964B558-44DC-A44E-B4BD-01F11F143822}" type="slidenum">
              <a:rPr lang="en-US" smtClean="0"/>
              <a:t>‹#›</a:t>
            </a:fld>
            <a:endParaRPr lang="en-US"/>
          </a:p>
        </p:txBody>
      </p:sp>
    </p:spTree>
    <p:extLst>
      <p:ext uri="{BB962C8B-B14F-4D97-AF65-F5344CB8AC3E}">
        <p14:creationId xmlns:p14="http://schemas.microsoft.com/office/powerpoint/2010/main" val="240713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5E5D3F-7C5D-014B-98DE-20C94C91C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D62BA2-D478-D3A8-CD27-F5DF741920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3281B-5376-A637-6C2B-627A385D5E3A}"/>
              </a:ext>
            </a:extLst>
          </p:cNvPr>
          <p:cNvSpPr>
            <a:spLocks noGrp="1"/>
          </p:cNvSpPr>
          <p:nvPr>
            <p:ph type="dt" sz="half" idx="10"/>
          </p:nvPr>
        </p:nvSpPr>
        <p:spPr/>
        <p:txBody>
          <a:bodyPr/>
          <a:lstStyle/>
          <a:p>
            <a:fld id="{4C3DAC29-FB66-6F4B-93C6-2AA9745982BB}" type="datetimeFigureOut">
              <a:rPr lang="en-US" smtClean="0"/>
              <a:t>6/3/26</a:t>
            </a:fld>
            <a:endParaRPr lang="en-US"/>
          </a:p>
        </p:txBody>
      </p:sp>
      <p:sp>
        <p:nvSpPr>
          <p:cNvPr id="5" name="Footer Placeholder 4">
            <a:extLst>
              <a:ext uri="{FF2B5EF4-FFF2-40B4-BE49-F238E27FC236}">
                <a16:creationId xmlns:a16="http://schemas.microsoft.com/office/drawing/2014/main" id="{41FC3598-2676-A2C7-AE75-988F6617A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7F5A9-1345-C974-8CE8-247512D142C9}"/>
              </a:ext>
            </a:extLst>
          </p:cNvPr>
          <p:cNvSpPr>
            <a:spLocks noGrp="1"/>
          </p:cNvSpPr>
          <p:nvPr>
            <p:ph type="sldNum" sz="quarter" idx="12"/>
          </p:nvPr>
        </p:nvSpPr>
        <p:spPr/>
        <p:txBody>
          <a:bodyPr/>
          <a:lstStyle/>
          <a:p>
            <a:fld id="{A964B558-44DC-A44E-B4BD-01F11F143822}" type="slidenum">
              <a:rPr lang="en-US" smtClean="0"/>
              <a:t>‹#›</a:t>
            </a:fld>
            <a:endParaRPr lang="en-US"/>
          </a:p>
        </p:txBody>
      </p:sp>
    </p:spTree>
    <p:extLst>
      <p:ext uri="{BB962C8B-B14F-4D97-AF65-F5344CB8AC3E}">
        <p14:creationId xmlns:p14="http://schemas.microsoft.com/office/powerpoint/2010/main" val="328410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428D-4D8D-08CD-D3C2-F73D50104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109B3A-9BAF-14FB-0D5B-7FB3997CBD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C5804-58E3-0F73-7DC0-743BC2BB6C2C}"/>
              </a:ext>
            </a:extLst>
          </p:cNvPr>
          <p:cNvSpPr>
            <a:spLocks noGrp="1"/>
          </p:cNvSpPr>
          <p:nvPr>
            <p:ph type="dt" sz="half" idx="10"/>
          </p:nvPr>
        </p:nvSpPr>
        <p:spPr/>
        <p:txBody>
          <a:bodyPr/>
          <a:lstStyle/>
          <a:p>
            <a:fld id="{4C3DAC29-FB66-6F4B-93C6-2AA9745982BB}" type="datetimeFigureOut">
              <a:rPr lang="en-US" smtClean="0"/>
              <a:t>6/3/26</a:t>
            </a:fld>
            <a:endParaRPr lang="en-US"/>
          </a:p>
        </p:txBody>
      </p:sp>
      <p:sp>
        <p:nvSpPr>
          <p:cNvPr id="5" name="Footer Placeholder 4">
            <a:extLst>
              <a:ext uri="{FF2B5EF4-FFF2-40B4-BE49-F238E27FC236}">
                <a16:creationId xmlns:a16="http://schemas.microsoft.com/office/drawing/2014/main" id="{4FD2A4E2-19B7-0F57-CC8F-4B49F449E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FC843-45CA-2FE8-11D4-AA569F13BA06}"/>
              </a:ext>
            </a:extLst>
          </p:cNvPr>
          <p:cNvSpPr>
            <a:spLocks noGrp="1"/>
          </p:cNvSpPr>
          <p:nvPr>
            <p:ph type="sldNum" sz="quarter" idx="12"/>
          </p:nvPr>
        </p:nvSpPr>
        <p:spPr/>
        <p:txBody>
          <a:bodyPr/>
          <a:lstStyle/>
          <a:p>
            <a:fld id="{A964B558-44DC-A44E-B4BD-01F11F143822}" type="slidenum">
              <a:rPr lang="en-US" smtClean="0"/>
              <a:t>‹#›</a:t>
            </a:fld>
            <a:endParaRPr lang="en-US"/>
          </a:p>
        </p:txBody>
      </p:sp>
    </p:spTree>
    <p:extLst>
      <p:ext uri="{BB962C8B-B14F-4D97-AF65-F5344CB8AC3E}">
        <p14:creationId xmlns:p14="http://schemas.microsoft.com/office/powerpoint/2010/main" val="376007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143D-618B-C71A-73A1-4C2C12117C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72EE7B-B088-39A9-9825-D64E2AC8B2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FF5FA-A1F3-61C0-1DB3-50EBF3821E14}"/>
              </a:ext>
            </a:extLst>
          </p:cNvPr>
          <p:cNvSpPr>
            <a:spLocks noGrp="1"/>
          </p:cNvSpPr>
          <p:nvPr>
            <p:ph type="dt" sz="half" idx="10"/>
          </p:nvPr>
        </p:nvSpPr>
        <p:spPr/>
        <p:txBody>
          <a:bodyPr/>
          <a:lstStyle/>
          <a:p>
            <a:fld id="{4C3DAC29-FB66-6F4B-93C6-2AA9745982BB}" type="datetimeFigureOut">
              <a:rPr lang="en-US" smtClean="0"/>
              <a:t>6/3/26</a:t>
            </a:fld>
            <a:endParaRPr lang="en-US"/>
          </a:p>
        </p:txBody>
      </p:sp>
      <p:sp>
        <p:nvSpPr>
          <p:cNvPr id="5" name="Footer Placeholder 4">
            <a:extLst>
              <a:ext uri="{FF2B5EF4-FFF2-40B4-BE49-F238E27FC236}">
                <a16:creationId xmlns:a16="http://schemas.microsoft.com/office/drawing/2014/main" id="{44853785-9C47-F042-46A6-5E9D0F2FC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A598A-D491-0ECA-BFBE-10B1719EAA84}"/>
              </a:ext>
            </a:extLst>
          </p:cNvPr>
          <p:cNvSpPr>
            <a:spLocks noGrp="1"/>
          </p:cNvSpPr>
          <p:nvPr>
            <p:ph type="sldNum" sz="quarter" idx="12"/>
          </p:nvPr>
        </p:nvSpPr>
        <p:spPr/>
        <p:txBody>
          <a:bodyPr/>
          <a:lstStyle/>
          <a:p>
            <a:fld id="{A964B558-44DC-A44E-B4BD-01F11F143822}" type="slidenum">
              <a:rPr lang="en-US" smtClean="0"/>
              <a:t>‹#›</a:t>
            </a:fld>
            <a:endParaRPr lang="en-US"/>
          </a:p>
        </p:txBody>
      </p:sp>
    </p:spTree>
    <p:extLst>
      <p:ext uri="{BB962C8B-B14F-4D97-AF65-F5344CB8AC3E}">
        <p14:creationId xmlns:p14="http://schemas.microsoft.com/office/powerpoint/2010/main" val="318386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2F66-0B9C-3350-968B-3BD7A8DAB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358A15-EDF0-3653-5CE6-DD2D2EC95C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94E260-662B-9090-85DC-CA7C3ACFFC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661D54-AF95-F8E8-015D-D6CC97558708}"/>
              </a:ext>
            </a:extLst>
          </p:cNvPr>
          <p:cNvSpPr>
            <a:spLocks noGrp="1"/>
          </p:cNvSpPr>
          <p:nvPr>
            <p:ph type="dt" sz="half" idx="10"/>
          </p:nvPr>
        </p:nvSpPr>
        <p:spPr/>
        <p:txBody>
          <a:bodyPr/>
          <a:lstStyle/>
          <a:p>
            <a:fld id="{4C3DAC29-FB66-6F4B-93C6-2AA9745982BB}" type="datetimeFigureOut">
              <a:rPr lang="en-US" smtClean="0"/>
              <a:t>6/3/26</a:t>
            </a:fld>
            <a:endParaRPr lang="en-US"/>
          </a:p>
        </p:txBody>
      </p:sp>
      <p:sp>
        <p:nvSpPr>
          <p:cNvPr id="6" name="Footer Placeholder 5">
            <a:extLst>
              <a:ext uri="{FF2B5EF4-FFF2-40B4-BE49-F238E27FC236}">
                <a16:creationId xmlns:a16="http://schemas.microsoft.com/office/drawing/2014/main" id="{9D6B03B8-134D-1002-E974-4D1B88DB5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10543F-1A30-E845-B36C-B1E1A9B3E8D2}"/>
              </a:ext>
            </a:extLst>
          </p:cNvPr>
          <p:cNvSpPr>
            <a:spLocks noGrp="1"/>
          </p:cNvSpPr>
          <p:nvPr>
            <p:ph type="sldNum" sz="quarter" idx="12"/>
          </p:nvPr>
        </p:nvSpPr>
        <p:spPr/>
        <p:txBody>
          <a:bodyPr/>
          <a:lstStyle/>
          <a:p>
            <a:fld id="{A964B558-44DC-A44E-B4BD-01F11F143822}" type="slidenum">
              <a:rPr lang="en-US" smtClean="0"/>
              <a:t>‹#›</a:t>
            </a:fld>
            <a:endParaRPr lang="en-US"/>
          </a:p>
        </p:txBody>
      </p:sp>
    </p:spTree>
    <p:extLst>
      <p:ext uri="{BB962C8B-B14F-4D97-AF65-F5344CB8AC3E}">
        <p14:creationId xmlns:p14="http://schemas.microsoft.com/office/powerpoint/2010/main" val="198580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E1CE-06EE-DA8D-128D-69CAA8D164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19EE5B-63B8-800D-E79F-02BB9FF5E8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C1435A-5D61-58D2-5537-7F6F79BFC7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69C79A-E187-948D-68A6-689252E75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C29D97-1A3F-96E0-DC10-29F781B070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62AC9C-D5BE-9E2B-1590-0BE926AEF7D5}"/>
              </a:ext>
            </a:extLst>
          </p:cNvPr>
          <p:cNvSpPr>
            <a:spLocks noGrp="1"/>
          </p:cNvSpPr>
          <p:nvPr>
            <p:ph type="dt" sz="half" idx="10"/>
          </p:nvPr>
        </p:nvSpPr>
        <p:spPr/>
        <p:txBody>
          <a:bodyPr/>
          <a:lstStyle/>
          <a:p>
            <a:fld id="{4C3DAC29-FB66-6F4B-93C6-2AA9745982BB}" type="datetimeFigureOut">
              <a:rPr lang="en-US" smtClean="0"/>
              <a:t>6/3/26</a:t>
            </a:fld>
            <a:endParaRPr lang="en-US"/>
          </a:p>
        </p:txBody>
      </p:sp>
      <p:sp>
        <p:nvSpPr>
          <p:cNvPr id="8" name="Footer Placeholder 7">
            <a:extLst>
              <a:ext uri="{FF2B5EF4-FFF2-40B4-BE49-F238E27FC236}">
                <a16:creationId xmlns:a16="http://schemas.microsoft.com/office/drawing/2014/main" id="{66FF9D9F-2A65-69A0-DD57-3CA55E28C9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0E0C5C-8EC4-705E-9346-6A84E87B02A7}"/>
              </a:ext>
            </a:extLst>
          </p:cNvPr>
          <p:cNvSpPr>
            <a:spLocks noGrp="1"/>
          </p:cNvSpPr>
          <p:nvPr>
            <p:ph type="sldNum" sz="quarter" idx="12"/>
          </p:nvPr>
        </p:nvSpPr>
        <p:spPr/>
        <p:txBody>
          <a:bodyPr/>
          <a:lstStyle/>
          <a:p>
            <a:fld id="{A964B558-44DC-A44E-B4BD-01F11F143822}" type="slidenum">
              <a:rPr lang="en-US" smtClean="0"/>
              <a:t>‹#›</a:t>
            </a:fld>
            <a:endParaRPr lang="en-US"/>
          </a:p>
        </p:txBody>
      </p:sp>
    </p:spTree>
    <p:extLst>
      <p:ext uri="{BB962C8B-B14F-4D97-AF65-F5344CB8AC3E}">
        <p14:creationId xmlns:p14="http://schemas.microsoft.com/office/powerpoint/2010/main" val="333518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FB10-0F59-DE29-1687-8F3D214994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6BF0A3-EB3C-D98A-D799-EE0F78F41ACD}"/>
              </a:ext>
            </a:extLst>
          </p:cNvPr>
          <p:cNvSpPr>
            <a:spLocks noGrp="1"/>
          </p:cNvSpPr>
          <p:nvPr>
            <p:ph type="dt" sz="half" idx="10"/>
          </p:nvPr>
        </p:nvSpPr>
        <p:spPr/>
        <p:txBody>
          <a:bodyPr/>
          <a:lstStyle/>
          <a:p>
            <a:fld id="{4C3DAC29-FB66-6F4B-93C6-2AA9745982BB}" type="datetimeFigureOut">
              <a:rPr lang="en-US" smtClean="0"/>
              <a:t>6/3/26</a:t>
            </a:fld>
            <a:endParaRPr lang="en-US"/>
          </a:p>
        </p:txBody>
      </p:sp>
      <p:sp>
        <p:nvSpPr>
          <p:cNvPr id="4" name="Footer Placeholder 3">
            <a:extLst>
              <a:ext uri="{FF2B5EF4-FFF2-40B4-BE49-F238E27FC236}">
                <a16:creationId xmlns:a16="http://schemas.microsoft.com/office/drawing/2014/main" id="{C3FE3838-4D3D-2767-4DBF-95A28AB369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42F7E4-D51F-24EC-06E8-CEE4BEBB15D5}"/>
              </a:ext>
            </a:extLst>
          </p:cNvPr>
          <p:cNvSpPr>
            <a:spLocks noGrp="1"/>
          </p:cNvSpPr>
          <p:nvPr>
            <p:ph type="sldNum" sz="quarter" idx="12"/>
          </p:nvPr>
        </p:nvSpPr>
        <p:spPr/>
        <p:txBody>
          <a:bodyPr/>
          <a:lstStyle/>
          <a:p>
            <a:fld id="{A964B558-44DC-A44E-B4BD-01F11F143822}" type="slidenum">
              <a:rPr lang="en-US" smtClean="0"/>
              <a:t>‹#›</a:t>
            </a:fld>
            <a:endParaRPr lang="en-US"/>
          </a:p>
        </p:txBody>
      </p:sp>
    </p:spTree>
    <p:extLst>
      <p:ext uri="{BB962C8B-B14F-4D97-AF65-F5344CB8AC3E}">
        <p14:creationId xmlns:p14="http://schemas.microsoft.com/office/powerpoint/2010/main" val="207958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164C2-DD9F-8CC7-DCFE-1F491096D0DE}"/>
              </a:ext>
            </a:extLst>
          </p:cNvPr>
          <p:cNvSpPr>
            <a:spLocks noGrp="1"/>
          </p:cNvSpPr>
          <p:nvPr>
            <p:ph type="dt" sz="half" idx="10"/>
          </p:nvPr>
        </p:nvSpPr>
        <p:spPr/>
        <p:txBody>
          <a:bodyPr/>
          <a:lstStyle/>
          <a:p>
            <a:fld id="{4C3DAC29-FB66-6F4B-93C6-2AA9745982BB}" type="datetimeFigureOut">
              <a:rPr lang="en-US" smtClean="0"/>
              <a:t>6/3/26</a:t>
            </a:fld>
            <a:endParaRPr lang="en-US"/>
          </a:p>
        </p:txBody>
      </p:sp>
      <p:sp>
        <p:nvSpPr>
          <p:cNvPr id="3" name="Footer Placeholder 2">
            <a:extLst>
              <a:ext uri="{FF2B5EF4-FFF2-40B4-BE49-F238E27FC236}">
                <a16:creationId xmlns:a16="http://schemas.microsoft.com/office/drawing/2014/main" id="{6C333CBC-3E21-9C38-24D0-228724F97D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D684CA-4C5D-C568-2732-87A5B54087F4}"/>
              </a:ext>
            </a:extLst>
          </p:cNvPr>
          <p:cNvSpPr>
            <a:spLocks noGrp="1"/>
          </p:cNvSpPr>
          <p:nvPr>
            <p:ph type="sldNum" sz="quarter" idx="12"/>
          </p:nvPr>
        </p:nvSpPr>
        <p:spPr/>
        <p:txBody>
          <a:bodyPr/>
          <a:lstStyle/>
          <a:p>
            <a:fld id="{A964B558-44DC-A44E-B4BD-01F11F143822}" type="slidenum">
              <a:rPr lang="en-US" smtClean="0"/>
              <a:t>‹#›</a:t>
            </a:fld>
            <a:endParaRPr lang="en-US"/>
          </a:p>
        </p:txBody>
      </p:sp>
    </p:spTree>
    <p:extLst>
      <p:ext uri="{BB962C8B-B14F-4D97-AF65-F5344CB8AC3E}">
        <p14:creationId xmlns:p14="http://schemas.microsoft.com/office/powerpoint/2010/main" val="125983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7445-FBE1-C7BB-C5DB-AB7E4248B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C99920-F397-0E24-495F-82974A1ED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504383-42E5-0A48-7724-C0BAE6C20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90CD5-8EC7-74C0-EC29-059F936547FF}"/>
              </a:ext>
            </a:extLst>
          </p:cNvPr>
          <p:cNvSpPr>
            <a:spLocks noGrp="1"/>
          </p:cNvSpPr>
          <p:nvPr>
            <p:ph type="dt" sz="half" idx="10"/>
          </p:nvPr>
        </p:nvSpPr>
        <p:spPr/>
        <p:txBody>
          <a:bodyPr/>
          <a:lstStyle/>
          <a:p>
            <a:fld id="{4C3DAC29-FB66-6F4B-93C6-2AA9745982BB}" type="datetimeFigureOut">
              <a:rPr lang="en-US" smtClean="0"/>
              <a:t>6/3/26</a:t>
            </a:fld>
            <a:endParaRPr lang="en-US"/>
          </a:p>
        </p:txBody>
      </p:sp>
      <p:sp>
        <p:nvSpPr>
          <p:cNvPr id="6" name="Footer Placeholder 5">
            <a:extLst>
              <a:ext uri="{FF2B5EF4-FFF2-40B4-BE49-F238E27FC236}">
                <a16:creationId xmlns:a16="http://schemas.microsoft.com/office/drawing/2014/main" id="{E0D25986-DADF-BDE9-4A58-DB0565B07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0455F-A7C4-6949-7A11-48A4D98A00FD}"/>
              </a:ext>
            </a:extLst>
          </p:cNvPr>
          <p:cNvSpPr>
            <a:spLocks noGrp="1"/>
          </p:cNvSpPr>
          <p:nvPr>
            <p:ph type="sldNum" sz="quarter" idx="12"/>
          </p:nvPr>
        </p:nvSpPr>
        <p:spPr/>
        <p:txBody>
          <a:bodyPr/>
          <a:lstStyle/>
          <a:p>
            <a:fld id="{A964B558-44DC-A44E-B4BD-01F11F143822}" type="slidenum">
              <a:rPr lang="en-US" smtClean="0"/>
              <a:t>‹#›</a:t>
            </a:fld>
            <a:endParaRPr lang="en-US"/>
          </a:p>
        </p:txBody>
      </p:sp>
    </p:spTree>
    <p:extLst>
      <p:ext uri="{BB962C8B-B14F-4D97-AF65-F5344CB8AC3E}">
        <p14:creationId xmlns:p14="http://schemas.microsoft.com/office/powerpoint/2010/main" val="8967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E5E5-31A0-60BA-F251-7BB194FD8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0D0573-491B-FAFB-370D-CBE27288E6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8589CF-D319-5369-580F-AC0A60589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2746F-40BF-01CB-8924-C8C25AC311C2}"/>
              </a:ext>
            </a:extLst>
          </p:cNvPr>
          <p:cNvSpPr>
            <a:spLocks noGrp="1"/>
          </p:cNvSpPr>
          <p:nvPr>
            <p:ph type="dt" sz="half" idx="10"/>
          </p:nvPr>
        </p:nvSpPr>
        <p:spPr/>
        <p:txBody>
          <a:bodyPr/>
          <a:lstStyle/>
          <a:p>
            <a:fld id="{4C3DAC29-FB66-6F4B-93C6-2AA9745982BB}" type="datetimeFigureOut">
              <a:rPr lang="en-US" smtClean="0"/>
              <a:t>6/3/26</a:t>
            </a:fld>
            <a:endParaRPr lang="en-US"/>
          </a:p>
        </p:txBody>
      </p:sp>
      <p:sp>
        <p:nvSpPr>
          <p:cNvPr id="6" name="Footer Placeholder 5">
            <a:extLst>
              <a:ext uri="{FF2B5EF4-FFF2-40B4-BE49-F238E27FC236}">
                <a16:creationId xmlns:a16="http://schemas.microsoft.com/office/drawing/2014/main" id="{7770C8E2-D79A-9111-2CD7-2E8ABDF94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B5790-F77A-FB58-4E2E-C82E7F705ED7}"/>
              </a:ext>
            </a:extLst>
          </p:cNvPr>
          <p:cNvSpPr>
            <a:spLocks noGrp="1"/>
          </p:cNvSpPr>
          <p:nvPr>
            <p:ph type="sldNum" sz="quarter" idx="12"/>
          </p:nvPr>
        </p:nvSpPr>
        <p:spPr/>
        <p:txBody>
          <a:bodyPr/>
          <a:lstStyle/>
          <a:p>
            <a:fld id="{A964B558-44DC-A44E-B4BD-01F11F143822}" type="slidenum">
              <a:rPr lang="en-US" smtClean="0"/>
              <a:t>‹#›</a:t>
            </a:fld>
            <a:endParaRPr lang="en-US"/>
          </a:p>
        </p:txBody>
      </p:sp>
    </p:spTree>
    <p:extLst>
      <p:ext uri="{BB962C8B-B14F-4D97-AF65-F5344CB8AC3E}">
        <p14:creationId xmlns:p14="http://schemas.microsoft.com/office/powerpoint/2010/main" val="198965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476B2-1890-51A3-62C1-BCBB2D783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64AB76-0EBC-61FF-C230-3F56EF6838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FE878-22F3-D5B2-A87F-F90C90A31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3DAC29-FB66-6F4B-93C6-2AA9745982BB}" type="datetimeFigureOut">
              <a:rPr lang="en-US" smtClean="0"/>
              <a:t>6/3/26</a:t>
            </a:fld>
            <a:endParaRPr lang="en-US"/>
          </a:p>
        </p:txBody>
      </p:sp>
      <p:sp>
        <p:nvSpPr>
          <p:cNvPr id="5" name="Footer Placeholder 4">
            <a:extLst>
              <a:ext uri="{FF2B5EF4-FFF2-40B4-BE49-F238E27FC236}">
                <a16:creationId xmlns:a16="http://schemas.microsoft.com/office/drawing/2014/main" id="{EC82AAF9-9A17-AC04-6E0B-E657372B3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B21BA8A-7EB0-3045-5D44-D4B54D350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64B558-44DC-A44E-B4BD-01F11F143822}" type="slidenum">
              <a:rPr lang="en-US" smtClean="0"/>
              <a:t>‹#›</a:t>
            </a:fld>
            <a:endParaRPr lang="en-US"/>
          </a:p>
        </p:txBody>
      </p:sp>
    </p:spTree>
    <p:extLst>
      <p:ext uri="{BB962C8B-B14F-4D97-AF65-F5344CB8AC3E}">
        <p14:creationId xmlns:p14="http://schemas.microsoft.com/office/powerpoint/2010/main" val="1471998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ell&#10;&#10;AI-generated content may be incorrect.">
            <a:extLst>
              <a:ext uri="{FF2B5EF4-FFF2-40B4-BE49-F238E27FC236}">
                <a16:creationId xmlns:a16="http://schemas.microsoft.com/office/drawing/2014/main" id="{67004127-A038-7585-BF41-051B3F3B7E9F}"/>
              </a:ext>
            </a:extLst>
          </p:cNvPr>
          <p:cNvPicPr>
            <a:picLocks noChangeAspect="1"/>
          </p:cNvPicPr>
          <p:nvPr/>
        </p:nvPicPr>
        <p:blipFill>
          <a:blip r:embed="rId3"/>
          <a:stretch>
            <a:fillRect/>
          </a:stretch>
        </p:blipFill>
        <p:spPr>
          <a:xfrm>
            <a:off x="3486005" y="0"/>
            <a:ext cx="6294409" cy="6289190"/>
          </a:xfrm>
          <a:prstGeom prst="rect">
            <a:avLst/>
          </a:prstGeom>
          <a:ln>
            <a:solidFill>
              <a:schemeClr val="accent1"/>
            </a:solidFill>
          </a:ln>
        </p:spPr>
      </p:pic>
      <p:sp>
        <p:nvSpPr>
          <p:cNvPr id="2" name="Google Shape;95;p1">
            <a:extLst>
              <a:ext uri="{FF2B5EF4-FFF2-40B4-BE49-F238E27FC236}">
                <a16:creationId xmlns:a16="http://schemas.microsoft.com/office/drawing/2014/main" id="{CDDF2B52-A297-6189-6BE4-4AEC4B306A9D}"/>
              </a:ext>
            </a:extLst>
          </p:cNvPr>
          <p:cNvSpPr/>
          <p:nvPr/>
        </p:nvSpPr>
        <p:spPr>
          <a:xfrm>
            <a:off x="0" y="6255834"/>
            <a:ext cx="12192000" cy="602166"/>
          </a:xfrm>
          <a:prstGeom prst="rect">
            <a:avLst/>
          </a:prstGeom>
          <a:solidFill>
            <a:srgbClr val="F1EEFF"/>
          </a:solidFill>
          <a:ln w="19050" cap="flat" cmpd="sng">
            <a:solidFill>
              <a:srgbClr val="F1EE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Google Shape;96;p1" descr="A sign with a person and dollar symbol&#10;&#10;AI-generated content may be incorrect.">
            <a:extLst>
              <a:ext uri="{FF2B5EF4-FFF2-40B4-BE49-F238E27FC236}">
                <a16:creationId xmlns:a16="http://schemas.microsoft.com/office/drawing/2014/main" id="{0FDFD5FE-81A1-EAC4-AE38-1F7B9069C92D}"/>
              </a:ext>
            </a:extLst>
          </p:cNvPr>
          <p:cNvPicPr preferRelativeResize="0"/>
          <p:nvPr/>
        </p:nvPicPr>
        <p:blipFill rotWithShape="1">
          <a:blip r:embed="rId4">
            <a:alphaModFix/>
          </a:blip>
          <a:srcRect/>
          <a:stretch/>
        </p:blipFill>
        <p:spPr>
          <a:xfrm>
            <a:off x="11283985" y="6301129"/>
            <a:ext cx="847592" cy="297540"/>
          </a:xfrm>
          <a:prstGeom prst="rect">
            <a:avLst/>
          </a:prstGeom>
          <a:noFill/>
          <a:ln>
            <a:noFill/>
          </a:ln>
        </p:spPr>
      </p:pic>
      <p:sp>
        <p:nvSpPr>
          <p:cNvPr id="4" name="Google Shape;97;p1">
            <a:extLst>
              <a:ext uri="{FF2B5EF4-FFF2-40B4-BE49-F238E27FC236}">
                <a16:creationId xmlns:a16="http://schemas.microsoft.com/office/drawing/2014/main" id="{087074CF-EB48-159F-4F38-777C18BE3B1C}"/>
              </a:ext>
            </a:extLst>
          </p:cNvPr>
          <p:cNvSpPr txBox="1"/>
          <p:nvPr/>
        </p:nvSpPr>
        <p:spPr>
          <a:xfrm>
            <a:off x="10424141" y="6589477"/>
            <a:ext cx="149054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Helvetica Neue"/>
                <a:ea typeface="Helvetica Neue"/>
                <a:cs typeface="Helvetica Neue"/>
                <a:sym typeface="Helvetica Neue"/>
              </a:rPr>
              <a:t>Artist: Danielle Xin</a:t>
            </a:r>
            <a:endParaRPr/>
          </a:p>
        </p:txBody>
      </p:sp>
      <p:sp>
        <p:nvSpPr>
          <p:cNvPr id="6" name="Google Shape;98;p1">
            <a:extLst>
              <a:ext uri="{FF2B5EF4-FFF2-40B4-BE49-F238E27FC236}">
                <a16:creationId xmlns:a16="http://schemas.microsoft.com/office/drawing/2014/main" id="{3AA5E467-B00D-4E18-0939-3C5FB224E730}"/>
              </a:ext>
            </a:extLst>
          </p:cNvPr>
          <p:cNvSpPr txBox="1"/>
          <p:nvPr/>
        </p:nvSpPr>
        <p:spPr>
          <a:xfrm>
            <a:off x="10417056" y="6266480"/>
            <a:ext cx="903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Helvetica Neue"/>
                <a:ea typeface="Helvetica Neue"/>
                <a:cs typeface="Helvetica Neue"/>
                <a:sym typeface="Helvetica Neue"/>
              </a:rPr>
              <a:t>EveryBody Physiology</a:t>
            </a:r>
            <a:endParaRPr sz="1000" b="1">
              <a:solidFill>
                <a:schemeClr val="dk1"/>
              </a:solidFill>
              <a:latin typeface="Arial"/>
              <a:ea typeface="Arial"/>
              <a:cs typeface="Arial"/>
              <a:sym typeface="Arial"/>
            </a:endParaRPr>
          </a:p>
        </p:txBody>
      </p:sp>
      <p:sp>
        <p:nvSpPr>
          <p:cNvPr id="7" name="Google Shape;120;p1">
            <a:extLst>
              <a:ext uri="{FF2B5EF4-FFF2-40B4-BE49-F238E27FC236}">
                <a16:creationId xmlns:a16="http://schemas.microsoft.com/office/drawing/2014/main" id="{BBEA956F-C0D0-5EA5-C3AC-1F1ADC07BC2C}"/>
              </a:ext>
            </a:extLst>
          </p:cNvPr>
          <p:cNvSpPr txBox="1"/>
          <p:nvPr/>
        </p:nvSpPr>
        <p:spPr>
          <a:xfrm>
            <a:off x="66184" y="34512"/>
            <a:ext cx="353354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074F6A"/>
                </a:solidFill>
                <a:latin typeface="Georgia"/>
                <a:ea typeface="Arial"/>
                <a:cs typeface="Arial"/>
                <a:sym typeface="Georgia"/>
              </a:rPr>
              <a:t>Bicarbonate Handling by the Proximal Tubule</a:t>
            </a:r>
            <a:endParaRPr sz="1800" dirty="0">
              <a:solidFill>
                <a:srgbClr val="074F6A"/>
              </a:solidFill>
              <a:latin typeface="Arial"/>
              <a:ea typeface="Arial"/>
              <a:cs typeface="Arial"/>
              <a:sym typeface="Arial"/>
            </a:endParaRPr>
          </a:p>
        </p:txBody>
      </p:sp>
      <p:grpSp>
        <p:nvGrpSpPr>
          <p:cNvPr id="19" name="Group 18">
            <a:extLst>
              <a:ext uri="{FF2B5EF4-FFF2-40B4-BE49-F238E27FC236}">
                <a16:creationId xmlns:a16="http://schemas.microsoft.com/office/drawing/2014/main" id="{7AB80A36-3F52-C176-00BA-4F9418AF0672}"/>
              </a:ext>
            </a:extLst>
          </p:cNvPr>
          <p:cNvGrpSpPr/>
          <p:nvPr/>
        </p:nvGrpSpPr>
        <p:grpSpPr>
          <a:xfrm>
            <a:off x="6922356" y="3239117"/>
            <a:ext cx="724314" cy="16473"/>
            <a:chOff x="6670896" y="3502007"/>
            <a:chExt cx="724314" cy="16473"/>
          </a:xfrm>
        </p:grpSpPr>
        <p:cxnSp>
          <p:nvCxnSpPr>
            <p:cNvPr id="12" name="Straight Arrow Connector 11">
              <a:extLst>
                <a:ext uri="{FF2B5EF4-FFF2-40B4-BE49-F238E27FC236}">
                  <a16:creationId xmlns:a16="http://schemas.microsoft.com/office/drawing/2014/main" id="{DFAF171F-B957-DEF6-F746-59A1109C2300}"/>
                </a:ext>
              </a:extLst>
            </p:cNvPr>
            <p:cNvCxnSpPr>
              <a:cxnSpLocks/>
            </p:cNvCxnSpPr>
            <p:nvPr/>
          </p:nvCxnSpPr>
          <p:spPr>
            <a:xfrm flipH="1">
              <a:off x="6675013" y="3518480"/>
              <a:ext cx="720197"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CE4D51D6-ABA2-21FE-BA94-1E257B787C15}"/>
                </a:ext>
              </a:extLst>
            </p:cNvPr>
            <p:cNvCxnSpPr>
              <a:cxnSpLocks/>
            </p:cNvCxnSpPr>
            <p:nvPr/>
          </p:nvCxnSpPr>
          <p:spPr>
            <a:xfrm flipH="1">
              <a:off x="6670896" y="3502007"/>
              <a:ext cx="72431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5" name="Google Shape;104;p1">
            <a:extLst>
              <a:ext uri="{FF2B5EF4-FFF2-40B4-BE49-F238E27FC236}">
                <a16:creationId xmlns:a16="http://schemas.microsoft.com/office/drawing/2014/main" id="{FE3EB99F-12E9-E8ED-7CCC-3D4752762607}"/>
              </a:ext>
            </a:extLst>
          </p:cNvPr>
          <p:cNvSpPr txBox="1"/>
          <p:nvPr/>
        </p:nvSpPr>
        <p:spPr>
          <a:xfrm>
            <a:off x="7726306" y="2747546"/>
            <a:ext cx="88686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Na</a:t>
            </a:r>
            <a:r>
              <a:rPr lang="en-US" sz="1600" baseline="30000" dirty="0">
                <a:solidFill>
                  <a:schemeClr val="dk1"/>
                </a:solidFill>
                <a:latin typeface="Arial"/>
                <a:ea typeface="Arial"/>
                <a:cs typeface="Arial"/>
                <a:sym typeface="Arial"/>
              </a:rPr>
              <a:t>+</a:t>
            </a:r>
            <a:endParaRPr sz="1600" baseline="30000" dirty="0"/>
          </a:p>
        </p:txBody>
      </p:sp>
      <p:grpSp>
        <p:nvGrpSpPr>
          <p:cNvPr id="25" name="Group 24">
            <a:extLst>
              <a:ext uri="{FF2B5EF4-FFF2-40B4-BE49-F238E27FC236}">
                <a16:creationId xmlns:a16="http://schemas.microsoft.com/office/drawing/2014/main" id="{BB3766D1-C80F-4B4A-C7A5-05AC82D0C877}"/>
              </a:ext>
            </a:extLst>
          </p:cNvPr>
          <p:cNvGrpSpPr/>
          <p:nvPr/>
        </p:nvGrpSpPr>
        <p:grpSpPr>
          <a:xfrm>
            <a:off x="7383780" y="2905070"/>
            <a:ext cx="541020" cy="17817"/>
            <a:chOff x="7280910" y="2905070"/>
            <a:chExt cx="541020" cy="17817"/>
          </a:xfrm>
        </p:grpSpPr>
        <p:cxnSp>
          <p:nvCxnSpPr>
            <p:cNvPr id="21" name="Straight Arrow Connector 20">
              <a:extLst>
                <a:ext uri="{FF2B5EF4-FFF2-40B4-BE49-F238E27FC236}">
                  <a16:creationId xmlns:a16="http://schemas.microsoft.com/office/drawing/2014/main" id="{4609DD78-F85C-2F5A-79D1-541B646A714D}"/>
                </a:ext>
              </a:extLst>
            </p:cNvPr>
            <p:cNvCxnSpPr>
              <a:cxnSpLocks/>
            </p:cNvCxnSpPr>
            <p:nvPr/>
          </p:nvCxnSpPr>
          <p:spPr>
            <a:xfrm>
              <a:off x="7292340" y="2922887"/>
              <a:ext cx="525472"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FBDF4857-1247-66AC-9122-D46D2AE47A28}"/>
                </a:ext>
              </a:extLst>
            </p:cNvPr>
            <p:cNvCxnSpPr>
              <a:cxnSpLocks/>
            </p:cNvCxnSpPr>
            <p:nvPr/>
          </p:nvCxnSpPr>
          <p:spPr>
            <a:xfrm>
              <a:off x="7280910" y="2905070"/>
              <a:ext cx="5410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14" name="Picture 13" descr="A green circle in the dark&#10;&#10;AI-generated content may be incorrect.">
            <a:extLst>
              <a:ext uri="{FF2B5EF4-FFF2-40B4-BE49-F238E27FC236}">
                <a16:creationId xmlns:a16="http://schemas.microsoft.com/office/drawing/2014/main" id="{0F616818-9B54-7B71-AD86-5B37EC0AC9BE}"/>
              </a:ext>
            </a:extLst>
          </p:cNvPr>
          <p:cNvPicPr>
            <a:picLocks noChangeAspect="1"/>
          </p:cNvPicPr>
          <p:nvPr/>
        </p:nvPicPr>
        <p:blipFill>
          <a:blip r:embed="rId5"/>
          <a:srcRect l="52516" t="75135" r="12808" b="3964"/>
          <a:stretch>
            <a:fillRect/>
          </a:stretch>
        </p:blipFill>
        <p:spPr>
          <a:xfrm>
            <a:off x="7092457" y="2803417"/>
            <a:ext cx="691374" cy="545574"/>
          </a:xfrm>
          <a:prstGeom prst="rect">
            <a:avLst/>
          </a:prstGeom>
        </p:spPr>
      </p:pic>
      <p:sp>
        <p:nvSpPr>
          <p:cNvPr id="26" name="Google Shape;104;p1">
            <a:extLst>
              <a:ext uri="{FF2B5EF4-FFF2-40B4-BE49-F238E27FC236}">
                <a16:creationId xmlns:a16="http://schemas.microsoft.com/office/drawing/2014/main" id="{4F42AD61-B93D-9950-0B77-7DB970E49F6A}"/>
              </a:ext>
            </a:extLst>
          </p:cNvPr>
          <p:cNvSpPr txBox="1"/>
          <p:nvPr/>
        </p:nvSpPr>
        <p:spPr>
          <a:xfrm>
            <a:off x="6484798" y="3070599"/>
            <a:ext cx="51435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H</a:t>
            </a:r>
            <a:r>
              <a:rPr lang="en-US" sz="1600" baseline="30000" dirty="0">
                <a:solidFill>
                  <a:schemeClr val="dk1"/>
                </a:solidFill>
                <a:latin typeface="Arial"/>
                <a:ea typeface="Arial"/>
                <a:cs typeface="Arial"/>
                <a:sym typeface="Arial"/>
              </a:rPr>
              <a:t>+</a:t>
            </a:r>
            <a:endParaRPr sz="1600" baseline="30000" dirty="0"/>
          </a:p>
        </p:txBody>
      </p:sp>
      <p:sp>
        <p:nvSpPr>
          <p:cNvPr id="27" name="Google Shape;104;p1">
            <a:extLst>
              <a:ext uri="{FF2B5EF4-FFF2-40B4-BE49-F238E27FC236}">
                <a16:creationId xmlns:a16="http://schemas.microsoft.com/office/drawing/2014/main" id="{FAC67965-CAA4-F50B-B05F-0E35E3288B46}"/>
              </a:ext>
            </a:extLst>
          </p:cNvPr>
          <p:cNvSpPr txBox="1"/>
          <p:nvPr/>
        </p:nvSpPr>
        <p:spPr>
          <a:xfrm>
            <a:off x="5804383" y="1761554"/>
            <a:ext cx="1090033"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HCO</a:t>
            </a:r>
            <a:r>
              <a:rPr lang="en-US" baseline="-25000" dirty="0">
                <a:solidFill>
                  <a:schemeClr val="dk1"/>
                </a:solidFill>
                <a:latin typeface="Arial"/>
                <a:ea typeface="Arial"/>
                <a:cs typeface="Arial"/>
                <a:sym typeface="Arial"/>
              </a:rPr>
              <a:t>3</a:t>
            </a:r>
            <a:r>
              <a:rPr lang="en-US" baseline="30000" dirty="0">
                <a:solidFill>
                  <a:schemeClr val="dk1"/>
                </a:solidFill>
                <a:latin typeface="Arial"/>
                <a:ea typeface="Arial"/>
                <a:cs typeface="Arial"/>
                <a:sym typeface="Arial"/>
              </a:rPr>
              <a:t>-</a:t>
            </a:r>
            <a:endParaRPr baseline="30000" dirty="0"/>
          </a:p>
        </p:txBody>
      </p:sp>
      <p:sp>
        <p:nvSpPr>
          <p:cNvPr id="28" name="Google Shape;104;p1">
            <a:extLst>
              <a:ext uri="{FF2B5EF4-FFF2-40B4-BE49-F238E27FC236}">
                <a16:creationId xmlns:a16="http://schemas.microsoft.com/office/drawing/2014/main" id="{17EE3DA5-5A82-BD58-2B7E-ACA1E38A6713}"/>
              </a:ext>
            </a:extLst>
          </p:cNvPr>
          <p:cNvSpPr txBox="1"/>
          <p:nvPr/>
        </p:nvSpPr>
        <p:spPr>
          <a:xfrm>
            <a:off x="5639666" y="3036486"/>
            <a:ext cx="1090033"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HCO</a:t>
            </a:r>
            <a:r>
              <a:rPr lang="en-US" sz="1600" baseline="-25000" dirty="0">
                <a:solidFill>
                  <a:schemeClr val="dk1"/>
                </a:solidFill>
                <a:latin typeface="Arial"/>
                <a:ea typeface="Arial"/>
                <a:cs typeface="Arial"/>
                <a:sym typeface="Arial"/>
              </a:rPr>
              <a:t>3</a:t>
            </a:r>
            <a:r>
              <a:rPr lang="en-US" sz="1600" baseline="30000" dirty="0">
                <a:solidFill>
                  <a:schemeClr val="dk1"/>
                </a:solidFill>
                <a:latin typeface="Arial"/>
                <a:ea typeface="Arial"/>
                <a:cs typeface="Arial"/>
                <a:sym typeface="Arial"/>
              </a:rPr>
              <a:t>-</a:t>
            </a:r>
            <a:endParaRPr sz="1600" baseline="30000" dirty="0"/>
          </a:p>
        </p:txBody>
      </p:sp>
      <p:sp>
        <p:nvSpPr>
          <p:cNvPr id="31" name="TextBox 30">
            <a:extLst>
              <a:ext uri="{FF2B5EF4-FFF2-40B4-BE49-F238E27FC236}">
                <a16:creationId xmlns:a16="http://schemas.microsoft.com/office/drawing/2014/main" id="{F7D2A62F-8F56-B85D-6F9C-C5BEB78942BD}"/>
              </a:ext>
            </a:extLst>
          </p:cNvPr>
          <p:cNvSpPr txBox="1"/>
          <p:nvPr/>
        </p:nvSpPr>
        <p:spPr>
          <a:xfrm>
            <a:off x="6389370" y="3051810"/>
            <a:ext cx="320040" cy="338554"/>
          </a:xfrm>
          <a:prstGeom prst="rect">
            <a:avLst/>
          </a:prstGeom>
          <a:noFill/>
        </p:spPr>
        <p:txBody>
          <a:bodyPr wrap="square" rtlCol="0">
            <a:spAutoFit/>
          </a:bodyPr>
          <a:lstStyle/>
          <a:p>
            <a:r>
              <a:rPr lang="en-US" sz="1600" dirty="0"/>
              <a:t>+</a:t>
            </a:r>
          </a:p>
        </p:txBody>
      </p:sp>
      <p:sp>
        <p:nvSpPr>
          <p:cNvPr id="37" name="Google Shape;104;p1">
            <a:extLst>
              <a:ext uri="{FF2B5EF4-FFF2-40B4-BE49-F238E27FC236}">
                <a16:creationId xmlns:a16="http://schemas.microsoft.com/office/drawing/2014/main" id="{19619311-705F-5C55-DC10-B3FAA7E494D3}"/>
              </a:ext>
            </a:extLst>
          </p:cNvPr>
          <p:cNvSpPr txBox="1"/>
          <p:nvPr/>
        </p:nvSpPr>
        <p:spPr>
          <a:xfrm>
            <a:off x="5958466" y="3597176"/>
            <a:ext cx="1090033"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H</a:t>
            </a:r>
            <a:r>
              <a:rPr lang="en-US" sz="1600" baseline="-25000" dirty="0">
                <a:solidFill>
                  <a:schemeClr val="dk1"/>
                </a:solidFill>
                <a:latin typeface="Arial"/>
                <a:ea typeface="Arial"/>
                <a:cs typeface="Arial"/>
                <a:sym typeface="Arial"/>
              </a:rPr>
              <a:t>2</a:t>
            </a:r>
            <a:r>
              <a:rPr lang="en-US" sz="1600" dirty="0">
                <a:solidFill>
                  <a:schemeClr val="dk1"/>
                </a:solidFill>
                <a:latin typeface="Arial"/>
                <a:ea typeface="Arial"/>
                <a:cs typeface="Arial"/>
                <a:sym typeface="Arial"/>
              </a:rPr>
              <a:t>CO</a:t>
            </a:r>
            <a:r>
              <a:rPr lang="en-US" sz="1600" baseline="-25000" dirty="0">
                <a:solidFill>
                  <a:schemeClr val="dk1"/>
                </a:solidFill>
                <a:latin typeface="Arial"/>
                <a:ea typeface="Arial"/>
                <a:cs typeface="Arial"/>
                <a:sym typeface="Arial"/>
              </a:rPr>
              <a:t>3</a:t>
            </a:r>
            <a:endParaRPr sz="1600" baseline="30000" dirty="0"/>
          </a:p>
        </p:txBody>
      </p:sp>
      <p:sp>
        <p:nvSpPr>
          <p:cNvPr id="38" name="Google Shape;104;p1">
            <a:extLst>
              <a:ext uri="{FF2B5EF4-FFF2-40B4-BE49-F238E27FC236}">
                <a16:creationId xmlns:a16="http://schemas.microsoft.com/office/drawing/2014/main" id="{926F7A45-FE2D-3A83-29BC-795473B2809A}"/>
              </a:ext>
            </a:extLst>
          </p:cNvPr>
          <p:cNvSpPr txBox="1"/>
          <p:nvPr/>
        </p:nvSpPr>
        <p:spPr>
          <a:xfrm>
            <a:off x="6160573" y="4150424"/>
            <a:ext cx="1090033"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H</a:t>
            </a:r>
            <a:r>
              <a:rPr lang="en-US" baseline="-25000" dirty="0">
                <a:solidFill>
                  <a:schemeClr val="dk1"/>
                </a:solidFill>
                <a:latin typeface="Arial"/>
                <a:ea typeface="Arial"/>
                <a:cs typeface="Arial"/>
                <a:sym typeface="Arial"/>
              </a:rPr>
              <a:t>2</a:t>
            </a:r>
            <a:r>
              <a:rPr lang="en-US" dirty="0">
                <a:solidFill>
                  <a:schemeClr val="dk1"/>
                </a:solidFill>
                <a:latin typeface="Arial"/>
                <a:ea typeface="Arial"/>
                <a:cs typeface="Arial"/>
                <a:sym typeface="Arial"/>
              </a:rPr>
              <a:t>O</a:t>
            </a:r>
            <a:endParaRPr baseline="30000" dirty="0"/>
          </a:p>
        </p:txBody>
      </p:sp>
      <p:sp>
        <p:nvSpPr>
          <p:cNvPr id="39" name="Google Shape;104;p1">
            <a:extLst>
              <a:ext uri="{FF2B5EF4-FFF2-40B4-BE49-F238E27FC236}">
                <a16:creationId xmlns:a16="http://schemas.microsoft.com/office/drawing/2014/main" id="{FD71B912-9F3C-CB81-7ADF-0A2C1E5B4E5B}"/>
              </a:ext>
            </a:extLst>
          </p:cNvPr>
          <p:cNvSpPr txBox="1"/>
          <p:nvPr/>
        </p:nvSpPr>
        <p:spPr>
          <a:xfrm>
            <a:off x="5794744" y="4149628"/>
            <a:ext cx="637954"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CO</a:t>
            </a:r>
            <a:r>
              <a:rPr lang="en-US" sz="1600" baseline="-25000" dirty="0">
                <a:solidFill>
                  <a:schemeClr val="dk1"/>
                </a:solidFill>
                <a:latin typeface="Arial"/>
                <a:ea typeface="Arial"/>
                <a:cs typeface="Arial"/>
                <a:sym typeface="Arial"/>
              </a:rPr>
              <a:t>2</a:t>
            </a:r>
            <a:endParaRPr sz="1600" baseline="-25000" dirty="0"/>
          </a:p>
        </p:txBody>
      </p:sp>
      <p:sp>
        <p:nvSpPr>
          <p:cNvPr id="40" name="TextBox 39">
            <a:extLst>
              <a:ext uri="{FF2B5EF4-FFF2-40B4-BE49-F238E27FC236}">
                <a16:creationId xmlns:a16="http://schemas.microsoft.com/office/drawing/2014/main" id="{5E81B73C-2D5E-7F02-03CE-47ECA1B7B79B}"/>
              </a:ext>
            </a:extLst>
          </p:cNvPr>
          <p:cNvSpPr txBox="1"/>
          <p:nvPr/>
        </p:nvSpPr>
        <p:spPr>
          <a:xfrm>
            <a:off x="6256197" y="4171153"/>
            <a:ext cx="415290" cy="338554"/>
          </a:xfrm>
          <a:prstGeom prst="rect">
            <a:avLst/>
          </a:prstGeom>
          <a:noFill/>
        </p:spPr>
        <p:txBody>
          <a:bodyPr wrap="square" rtlCol="0">
            <a:spAutoFit/>
          </a:bodyPr>
          <a:lstStyle/>
          <a:p>
            <a:r>
              <a:rPr lang="en-US" sz="1600" dirty="0"/>
              <a:t>+</a:t>
            </a:r>
          </a:p>
        </p:txBody>
      </p:sp>
      <p:grpSp>
        <p:nvGrpSpPr>
          <p:cNvPr id="50" name="Group 49">
            <a:extLst>
              <a:ext uri="{FF2B5EF4-FFF2-40B4-BE49-F238E27FC236}">
                <a16:creationId xmlns:a16="http://schemas.microsoft.com/office/drawing/2014/main" id="{A62E5723-5F96-8C4C-F6D2-DFB33A0176AE}"/>
              </a:ext>
            </a:extLst>
          </p:cNvPr>
          <p:cNvGrpSpPr/>
          <p:nvPr/>
        </p:nvGrpSpPr>
        <p:grpSpPr>
          <a:xfrm>
            <a:off x="6464282" y="3383280"/>
            <a:ext cx="17817" cy="231740"/>
            <a:chOff x="5435582" y="4069080"/>
            <a:chExt cx="17817" cy="231740"/>
          </a:xfrm>
        </p:grpSpPr>
        <p:cxnSp>
          <p:nvCxnSpPr>
            <p:cNvPr id="45" name="Straight Arrow Connector 44">
              <a:extLst>
                <a:ext uri="{FF2B5EF4-FFF2-40B4-BE49-F238E27FC236}">
                  <a16:creationId xmlns:a16="http://schemas.microsoft.com/office/drawing/2014/main" id="{892E4BBB-0256-6274-4617-BF8DE0F60547}"/>
                </a:ext>
              </a:extLst>
            </p:cNvPr>
            <p:cNvCxnSpPr>
              <a:cxnSpLocks/>
            </p:cNvCxnSpPr>
            <p:nvPr/>
          </p:nvCxnSpPr>
          <p:spPr>
            <a:xfrm>
              <a:off x="5435582" y="4080510"/>
              <a:ext cx="0" cy="216192"/>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0731ADB5-1346-3595-AF6E-35BF3A0F03A7}"/>
                </a:ext>
              </a:extLst>
            </p:cNvPr>
            <p:cNvCxnSpPr>
              <a:cxnSpLocks/>
            </p:cNvCxnSpPr>
            <p:nvPr/>
          </p:nvCxnSpPr>
          <p:spPr>
            <a:xfrm>
              <a:off x="5453399" y="4069080"/>
              <a:ext cx="0" cy="23174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6B04ACBE-296B-58ED-D2A3-13E746F5A388}"/>
              </a:ext>
            </a:extLst>
          </p:cNvPr>
          <p:cNvGrpSpPr/>
          <p:nvPr/>
        </p:nvGrpSpPr>
        <p:grpSpPr>
          <a:xfrm>
            <a:off x="6479522" y="3912870"/>
            <a:ext cx="17817" cy="231740"/>
            <a:chOff x="5435582" y="4069080"/>
            <a:chExt cx="17817" cy="231740"/>
          </a:xfrm>
        </p:grpSpPr>
        <p:cxnSp>
          <p:nvCxnSpPr>
            <p:cNvPr id="52" name="Straight Arrow Connector 51">
              <a:extLst>
                <a:ext uri="{FF2B5EF4-FFF2-40B4-BE49-F238E27FC236}">
                  <a16:creationId xmlns:a16="http://schemas.microsoft.com/office/drawing/2014/main" id="{8198720A-AE36-29B9-3767-D1151ACB40F8}"/>
                </a:ext>
              </a:extLst>
            </p:cNvPr>
            <p:cNvCxnSpPr>
              <a:cxnSpLocks/>
            </p:cNvCxnSpPr>
            <p:nvPr/>
          </p:nvCxnSpPr>
          <p:spPr>
            <a:xfrm>
              <a:off x="5435582" y="4080510"/>
              <a:ext cx="0" cy="216192"/>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00A63F0C-CE97-04D6-6150-DAF0F0F866BD}"/>
                </a:ext>
              </a:extLst>
            </p:cNvPr>
            <p:cNvCxnSpPr>
              <a:cxnSpLocks/>
            </p:cNvCxnSpPr>
            <p:nvPr/>
          </p:nvCxnSpPr>
          <p:spPr>
            <a:xfrm>
              <a:off x="5453399" y="4069080"/>
              <a:ext cx="0" cy="23174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54" name="Picture 53">
            <a:extLst>
              <a:ext uri="{FF2B5EF4-FFF2-40B4-BE49-F238E27FC236}">
                <a16:creationId xmlns:a16="http://schemas.microsoft.com/office/drawing/2014/main" id="{AA9CC8BD-D4D5-2407-C1D0-B49A2A4C729B}"/>
              </a:ext>
            </a:extLst>
          </p:cNvPr>
          <p:cNvPicPr>
            <a:picLocks noChangeAspect="1"/>
          </p:cNvPicPr>
          <p:nvPr/>
        </p:nvPicPr>
        <p:blipFill>
          <a:blip r:embed="rId6"/>
          <a:srcRect l="51138" t="3483" r="8163" b="60596"/>
          <a:stretch>
            <a:fillRect/>
          </a:stretch>
        </p:blipFill>
        <p:spPr>
          <a:xfrm>
            <a:off x="7031112" y="4080510"/>
            <a:ext cx="659738" cy="425222"/>
          </a:xfrm>
          <a:prstGeom prst="rect">
            <a:avLst/>
          </a:prstGeom>
        </p:spPr>
      </p:pic>
      <p:grpSp>
        <p:nvGrpSpPr>
          <p:cNvPr id="16" name="Group 15">
            <a:extLst>
              <a:ext uri="{FF2B5EF4-FFF2-40B4-BE49-F238E27FC236}">
                <a16:creationId xmlns:a16="http://schemas.microsoft.com/office/drawing/2014/main" id="{49551E96-8CCC-6F76-B05E-AA43DC54AF52}"/>
              </a:ext>
            </a:extLst>
          </p:cNvPr>
          <p:cNvGrpSpPr/>
          <p:nvPr/>
        </p:nvGrpSpPr>
        <p:grpSpPr>
          <a:xfrm>
            <a:off x="7058158" y="4269848"/>
            <a:ext cx="746140" cy="17817"/>
            <a:chOff x="10258557" y="2366620"/>
            <a:chExt cx="746140" cy="17817"/>
          </a:xfrm>
        </p:grpSpPr>
        <p:cxnSp>
          <p:nvCxnSpPr>
            <p:cNvPr id="56" name="Straight Arrow Connector 55">
              <a:extLst>
                <a:ext uri="{FF2B5EF4-FFF2-40B4-BE49-F238E27FC236}">
                  <a16:creationId xmlns:a16="http://schemas.microsoft.com/office/drawing/2014/main" id="{4BC4B8FF-7E1A-E723-7555-65717140BA46}"/>
                </a:ext>
              </a:extLst>
            </p:cNvPr>
            <p:cNvCxnSpPr>
              <a:cxnSpLocks/>
            </p:cNvCxnSpPr>
            <p:nvPr/>
          </p:nvCxnSpPr>
          <p:spPr>
            <a:xfrm>
              <a:off x="10258557" y="2384437"/>
              <a:ext cx="746140"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7C1F8CD1-AFA3-E3D7-E2A0-BE8A4B0A2996}"/>
                </a:ext>
              </a:extLst>
            </p:cNvPr>
            <p:cNvCxnSpPr>
              <a:cxnSpLocks/>
            </p:cNvCxnSpPr>
            <p:nvPr/>
          </p:nvCxnSpPr>
          <p:spPr>
            <a:xfrm>
              <a:off x="10258557" y="2366620"/>
              <a:ext cx="73550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64" name="Google Shape;104;p1">
            <a:extLst>
              <a:ext uri="{FF2B5EF4-FFF2-40B4-BE49-F238E27FC236}">
                <a16:creationId xmlns:a16="http://schemas.microsoft.com/office/drawing/2014/main" id="{6DA232A6-E3B4-CD70-4C75-A3B0BBA184E4}"/>
              </a:ext>
            </a:extLst>
          </p:cNvPr>
          <p:cNvSpPr txBox="1"/>
          <p:nvPr/>
        </p:nvSpPr>
        <p:spPr>
          <a:xfrm>
            <a:off x="7507275" y="4098679"/>
            <a:ext cx="1090033"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H</a:t>
            </a:r>
            <a:r>
              <a:rPr lang="en-US" sz="1600" baseline="-25000" dirty="0">
                <a:solidFill>
                  <a:schemeClr val="dk1"/>
                </a:solidFill>
                <a:latin typeface="Arial"/>
                <a:ea typeface="Arial"/>
                <a:cs typeface="Arial"/>
                <a:sym typeface="Arial"/>
              </a:rPr>
              <a:t>2</a:t>
            </a:r>
            <a:r>
              <a:rPr lang="en-US" sz="1600" dirty="0">
                <a:solidFill>
                  <a:schemeClr val="dk1"/>
                </a:solidFill>
                <a:latin typeface="Arial"/>
                <a:ea typeface="Arial"/>
                <a:cs typeface="Arial"/>
                <a:sym typeface="Arial"/>
              </a:rPr>
              <a:t>O</a:t>
            </a:r>
            <a:endParaRPr sz="1600" baseline="30000" dirty="0"/>
          </a:p>
        </p:txBody>
      </p:sp>
      <p:sp>
        <p:nvSpPr>
          <p:cNvPr id="18" name="TextBox 17">
            <a:extLst>
              <a:ext uri="{FF2B5EF4-FFF2-40B4-BE49-F238E27FC236}">
                <a16:creationId xmlns:a16="http://schemas.microsoft.com/office/drawing/2014/main" id="{DEF2D2E6-F346-E4A9-E243-7E4AB3A12D90}"/>
              </a:ext>
            </a:extLst>
          </p:cNvPr>
          <p:cNvSpPr txBox="1"/>
          <p:nvPr/>
        </p:nvSpPr>
        <p:spPr>
          <a:xfrm>
            <a:off x="8173601" y="4110901"/>
            <a:ext cx="415290" cy="338554"/>
          </a:xfrm>
          <a:prstGeom prst="rect">
            <a:avLst/>
          </a:prstGeom>
          <a:noFill/>
        </p:spPr>
        <p:txBody>
          <a:bodyPr wrap="square" rtlCol="0">
            <a:spAutoFit/>
          </a:bodyPr>
          <a:lstStyle/>
          <a:p>
            <a:r>
              <a:rPr lang="en-US" sz="1600" dirty="0"/>
              <a:t>+</a:t>
            </a:r>
          </a:p>
        </p:txBody>
      </p:sp>
      <p:sp>
        <p:nvSpPr>
          <p:cNvPr id="20" name="Google Shape;104;p1">
            <a:extLst>
              <a:ext uri="{FF2B5EF4-FFF2-40B4-BE49-F238E27FC236}">
                <a16:creationId xmlns:a16="http://schemas.microsoft.com/office/drawing/2014/main" id="{05E311DA-E40B-A6D3-4F5E-76B90AC79FD7}"/>
              </a:ext>
            </a:extLst>
          </p:cNvPr>
          <p:cNvSpPr txBox="1"/>
          <p:nvPr/>
        </p:nvSpPr>
        <p:spPr>
          <a:xfrm>
            <a:off x="8265042" y="4100009"/>
            <a:ext cx="637954"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CO</a:t>
            </a:r>
            <a:r>
              <a:rPr lang="en-US" sz="1600" baseline="-25000" dirty="0">
                <a:solidFill>
                  <a:schemeClr val="dk1"/>
                </a:solidFill>
                <a:latin typeface="Arial"/>
                <a:ea typeface="Arial"/>
                <a:cs typeface="Arial"/>
                <a:sym typeface="Arial"/>
              </a:rPr>
              <a:t>2</a:t>
            </a:r>
            <a:endParaRPr sz="1600" baseline="-25000" dirty="0"/>
          </a:p>
        </p:txBody>
      </p:sp>
      <p:grpSp>
        <p:nvGrpSpPr>
          <p:cNvPr id="23" name="Group 22">
            <a:extLst>
              <a:ext uri="{FF2B5EF4-FFF2-40B4-BE49-F238E27FC236}">
                <a16:creationId xmlns:a16="http://schemas.microsoft.com/office/drawing/2014/main" id="{D1490020-F97C-50A6-CEAA-CA4B34B126BC}"/>
              </a:ext>
            </a:extLst>
          </p:cNvPr>
          <p:cNvGrpSpPr/>
          <p:nvPr/>
        </p:nvGrpSpPr>
        <p:grpSpPr>
          <a:xfrm rot="10800000">
            <a:off x="8169035" y="3918453"/>
            <a:ext cx="17817" cy="231740"/>
            <a:chOff x="5435582" y="4069080"/>
            <a:chExt cx="17817" cy="231740"/>
          </a:xfrm>
        </p:grpSpPr>
        <p:cxnSp>
          <p:nvCxnSpPr>
            <p:cNvPr id="24" name="Straight Arrow Connector 23">
              <a:extLst>
                <a:ext uri="{FF2B5EF4-FFF2-40B4-BE49-F238E27FC236}">
                  <a16:creationId xmlns:a16="http://schemas.microsoft.com/office/drawing/2014/main" id="{52D7137D-6B61-1EF6-98F0-E793829F63EA}"/>
                </a:ext>
              </a:extLst>
            </p:cNvPr>
            <p:cNvCxnSpPr>
              <a:cxnSpLocks/>
            </p:cNvCxnSpPr>
            <p:nvPr/>
          </p:nvCxnSpPr>
          <p:spPr>
            <a:xfrm>
              <a:off x="5435582" y="4080510"/>
              <a:ext cx="0" cy="216192"/>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6C2BDB8B-69D6-C554-A82F-05C2E64DE862}"/>
                </a:ext>
              </a:extLst>
            </p:cNvPr>
            <p:cNvCxnSpPr>
              <a:cxnSpLocks/>
            </p:cNvCxnSpPr>
            <p:nvPr/>
          </p:nvCxnSpPr>
          <p:spPr>
            <a:xfrm>
              <a:off x="5453399" y="4069080"/>
              <a:ext cx="0" cy="23174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0" name="Google Shape;104;p1">
            <a:extLst>
              <a:ext uri="{FF2B5EF4-FFF2-40B4-BE49-F238E27FC236}">
                <a16:creationId xmlns:a16="http://schemas.microsoft.com/office/drawing/2014/main" id="{08B0B544-FEC2-BAA3-4DC6-08EF934D3DCB}"/>
              </a:ext>
            </a:extLst>
          </p:cNvPr>
          <p:cNvSpPr txBox="1"/>
          <p:nvPr/>
        </p:nvSpPr>
        <p:spPr>
          <a:xfrm>
            <a:off x="7620689" y="3611353"/>
            <a:ext cx="1090033"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H</a:t>
            </a:r>
            <a:r>
              <a:rPr lang="en-US" sz="1600" baseline="-25000" dirty="0">
                <a:solidFill>
                  <a:schemeClr val="dk1"/>
                </a:solidFill>
                <a:latin typeface="Arial"/>
                <a:ea typeface="Arial"/>
                <a:cs typeface="Arial"/>
                <a:sym typeface="Arial"/>
              </a:rPr>
              <a:t>2</a:t>
            </a:r>
            <a:r>
              <a:rPr lang="en-US" sz="1600" dirty="0">
                <a:solidFill>
                  <a:schemeClr val="dk1"/>
                </a:solidFill>
                <a:latin typeface="Arial"/>
                <a:ea typeface="Arial"/>
                <a:cs typeface="Arial"/>
                <a:sym typeface="Arial"/>
              </a:rPr>
              <a:t>CO</a:t>
            </a:r>
            <a:r>
              <a:rPr lang="en-US" sz="1600" baseline="-25000" dirty="0">
                <a:solidFill>
                  <a:schemeClr val="dk1"/>
                </a:solidFill>
                <a:latin typeface="Arial"/>
                <a:ea typeface="Arial"/>
                <a:cs typeface="Arial"/>
                <a:sym typeface="Arial"/>
              </a:rPr>
              <a:t>3</a:t>
            </a:r>
            <a:endParaRPr sz="1600" baseline="30000" dirty="0"/>
          </a:p>
        </p:txBody>
      </p:sp>
      <p:grpSp>
        <p:nvGrpSpPr>
          <p:cNvPr id="32" name="Group 31">
            <a:extLst>
              <a:ext uri="{FF2B5EF4-FFF2-40B4-BE49-F238E27FC236}">
                <a16:creationId xmlns:a16="http://schemas.microsoft.com/office/drawing/2014/main" id="{EAF3187C-9605-7737-697F-80F9D9FFBD54}"/>
              </a:ext>
            </a:extLst>
          </p:cNvPr>
          <p:cNvGrpSpPr/>
          <p:nvPr/>
        </p:nvGrpSpPr>
        <p:grpSpPr>
          <a:xfrm rot="10800000">
            <a:off x="8161946" y="3432899"/>
            <a:ext cx="17817" cy="231740"/>
            <a:chOff x="5435582" y="4069080"/>
            <a:chExt cx="17817" cy="231740"/>
          </a:xfrm>
        </p:grpSpPr>
        <p:cxnSp>
          <p:nvCxnSpPr>
            <p:cNvPr id="35" name="Straight Arrow Connector 34">
              <a:extLst>
                <a:ext uri="{FF2B5EF4-FFF2-40B4-BE49-F238E27FC236}">
                  <a16:creationId xmlns:a16="http://schemas.microsoft.com/office/drawing/2014/main" id="{195572BB-BEB5-1F09-43D5-6D77965ED00E}"/>
                </a:ext>
              </a:extLst>
            </p:cNvPr>
            <p:cNvCxnSpPr>
              <a:cxnSpLocks/>
            </p:cNvCxnSpPr>
            <p:nvPr/>
          </p:nvCxnSpPr>
          <p:spPr>
            <a:xfrm>
              <a:off x="5435582" y="4080510"/>
              <a:ext cx="0" cy="216192"/>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9485A62-2A83-B5AD-4832-CAF8D5EB467B}"/>
                </a:ext>
              </a:extLst>
            </p:cNvPr>
            <p:cNvCxnSpPr>
              <a:cxnSpLocks/>
            </p:cNvCxnSpPr>
            <p:nvPr/>
          </p:nvCxnSpPr>
          <p:spPr>
            <a:xfrm>
              <a:off x="5453399" y="4069080"/>
              <a:ext cx="0" cy="23174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41" name="Google Shape;104;p1">
            <a:extLst>
              <a:ext uri="{FF2B5EF4-FFF2-40B4-BE49-F238E27FC236}">
                <a16:creationId xmlns:a16="http://schemas.microsoft.com/office/drawing/2014/main" id="{B4A57DEB-162F-DB0E-E94D-78F5FD380968}"/>
              </a:ext>
            </a:extLst>
          </p:cNvPr>
          <p:cNvSpPr txBox="1"/>
          <p:nvPr/>
        </p:nvSpPr>
        <p:spPr>
          <a:xfrm>
            <a:off x="7721718" y="3148571"/>
            <a:ext cx="51435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H</a:t>
            </a:r>
            <a:r>
              <a:rPr lang="en-US" sz="1600" baseline="30000" dirty="0">
                <a:solidFill>
                  <a:schemeClr val="dk1"/>
                </a:solidFill>
                <a:latin typeface="Arial"/>
                <a:ea typeface="Arial"/>
                <a:cs typeface="Arial"/>
                <a:sym typeface="Arial"/>
              </a:rPr>
              <a:t>+</a:t>
            </a:r>
            <a:endParaRPr sz="1600" baseline="30000" dirty="0"/>
          </a:p>
        </p:txBody>
      </p:sp>
      <p:sp>
        <p:nvSpPr>
          <p:cNvPr id="42" name="Google Shape;104;p1">
            <a:extLst>
              <a:ext uri="{FF2B5EF4-FFF2-40B4-BE49-F238E27FC236}">
                <a16:creationId xmlns:a16="http://schemas.microsoft.com/office/drawing/2014/main" id="{E81506BA-0C65-3446-5893-8C7A8F3AD48B}"/>
              </a:ext>
            </a:extLst>
          </p:cNvPr>
          <p:cNvSpPr txBox="1"/>
          <p:nvPr/>
        </p:nvSpPr>
        <p:spPr>
          <a:xfrm>
            <a:off x="7950470" y="3146358"/>
            <a:ext cx="1090033"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HCO</a:t>
            </a:r>
            <a:r>
              <a:rPr lang="en-US" sz="1600" baseline="-25000" dirty="0">
                <a:solidFill>
                  <a:schemeClr val="dk1"/>
                </a:solidFill>
                <a:latin typeface="Arial"/>
                <a:ea typeface="Arial"/>
                <a:cs typeface="Arial"/>
                <a:sym typeface="Arial"/>
              </a:rPr>
              <a:t>3</a:t>
            </a:r>
            <a:r>
              <a:rPr lang="en-US" sz="1600" baseline="30000" dirty="0">
                <a:solidFill>
                  <a:schemeClr val="dk1"/>
                </a:solidFill>
                <a:latin typeface="Arial"/>
                <a:ea typeface="Arial"/>
                <a:cs typeface="Arial"/>
                <a:sym typeface="Arial"/>
              </a:rPr>
              <a:t>-</a:t>
            </a:r>
            <a:endParaRPr sz="1600" baseline="30000" dirty="0"/>
          </a:p>
        </p:txBody>
      </p:sp>
      <p:sp>
        <p:nvSpPr>
          <p:cNvPr id="44" name="TextBox 43">
            <a:extLst>
              <a:ext uri="{FF2B5EF4-FFF2-40B4-BE49-F238E27FC236}">
                <a16:creationId xmlns:a16="http://schemas.microsoft.com/office/drawing/2014/main" id="{8892D0B4-3EEE-9353-B11B-7C9D4FF8E9AE}"/>
              </a:ext>
            </a:extLst>
          </p:cNvPr>
          <p:cNvSpPr txBox="1"/>
          <p:nvPr/>
        </p:nvSpPr>
        <p:spPr>
          <a:xfrm>
            <a:off x="7998425" y="3172315"/>
            <a:ext cx="320040" cy="338554"/>
          </a:xfrm>
          <a:prstGeom prst="rect">
            <a:avLst/>
          </a:prstGeom>
          <a:noFill/>
        </p:spPr>
        <p:txBody>
          <a:bodyPr wrap="square" rtlCol="0">
            <a:spAutoFit/>
          </a:bodyPr>
          <a:lstStyle/>
          <a:p>
            <a:r>
              <a:rPr lang="en-US" sz="1600" dirty="0"/>
              <a:t>+</a:t>
            </a:r>
          </a:p>
        </p:txBody>
      </p:sp>
      <p:grpSp>
        <p:nvGrpSpPr>
          <p:cNvPr id="55" name="Group 54">
            <a:extLst>
              <a:ext uri="{FF2B5EF4-FFF2-40B4-BE49-F238E27FC236}">
                <a16:creationId xmlns:a16="http://schemas.microsoft.com/office/drawing/2014/main" id="{805DC083-5147-BFE8-4449-D58D40B1E2E7}"/>
              </a:ext>
            </a:extLst>
          </p:cNvPr>
          <p:cNvGrpSpPr/>
          <p:nvPr/>
        </p:nvGrpSpPr>
        <p:grpSpPr>
          <a:xfrm rot="17978096">
            <a:off x="7722565" y="3209617"/>
            <a:ext cx="24715" cy="231740"/>
            <a:chOff x="7754463" y="1869913"/>
            <a:chExt cx="24715" cy="231740"/>
          </a:xfrm>
        </p:grpSpPr>
        <p:cxnSp>
          <p:nvCxnSpPr>
            <p:cNvPr id="48" name="Straight Arrow Connector 47">
              <a:extLst>
                <a:ext uri="{FF2B5EF4-FFF2-40B4-BE49-F238E27FC236}">
                  <a16:creationId xmlns:a16="http://schemas.microsoft.com/office/drawing/2014/main" id="{D8332876-95A0-09C0-A71A-3E7EDDAFD935}"/>
                </a:ext>
              </a:extLst>
            </p:cNvPr>
            <p:cNvCxnSpPr>
              <a:cxnSpLocks/>
            </p:cNvCxnSpPr>
            <p:nvPr/>
          </p:nvCxnSpPr>
          <p:spPr>
            <a:xfrm rot="10800000">
              <a:off x="7754463" y="1874031"/>
              <a:ext cx="0" cy="216192"/>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41826B2B-CFB1-4DDD-7924-7AE7128836BD}"/>
                </a:ext>
              </a:extLst>
            </p:cNvPr>
            <p:cNvCxnSpPr>
              <a:cxnSpLocks/>
            </p:cNvCxnSpPr>
            <p:nvPr/>
          </p:nvCxnSpPr>
          <p:spPr>
            <a:xfrm rot="10800000">
              <a:off x="7779178" y="1869913"/>
              <a:ext cx="0" cy="23174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8434F115-D23C-C0A3-A240-F96D95CE94FC}"/>
              </a:ext>
            </a:extLst>
          </p:cNvPr>
          <p:cNvGrpSpPr/>
          <p:nvPr/>
        </p:nvGrpSpPr>
        <p:grpSpPr>
          <a:xfrm>
            <a:off x="8610068" y="3227591"/>
            <a:ext cx="541020" cy="17817"/>
            <a:chOff x="7280910" y="2905070"/>
            <a:chExt cx="541020" cy="17817"/>
          </a:xfrm>
        </p:grpSpPr>
        <p:cxnSp>
          <p:nvCxnSpPr>
            <p:cNvPr id="60" name="Straight Arrow Connector 59">
              <a:extLst>
                <a:ext uri="{FF2B5EF4-FFF2-40B4-BE49-F238E27FC236}">
                  <a16:creationId xmlns:a16="http://schemas.microsoft.com/office/drawing/2014/main" id="{B64F5C2A-2892-73AD-178D-1021240F50A0}"/>
                </a:ext>
              </a:extLst>
            </p:cNvPr>
            <p:cNvCxnSpPr>
              <a:cxnSpLocks/>
            </p:cNvCxnSpPr>
            <p:nvPr/>
          </p:nvCxnSpPr>
          <p:spPr>
            <a:xfrm>
              <a:off x="7292340" y="2922887"/>
              <a:ext cx="525472"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D3402B2B-2BBE-2616-2DA1-7E26D5B136AA}"/>
                </a:ext>
              </a:extLst>
            </p:cNvPr>
            <p:cNvCxnSpPr>
              <a:cxnSpLocks/>
            </p:cNvCxnSpPr>
            <p:nvPr/>
          </p:nvCxnSpPr>
          <p:spPr>
            <a:xfrm>
              <a:off x="7280910" y="2905070"/>
              <a:ext cx="5410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F1F5CFA7-A387-99AA-C360-E6B9412CD669}"/>
              </a:ext>
            </a:extLst>
          </p:cNvPr>
          <p:cNvGrpSpPr/>
          <p:nvPr/>
        </p:nvGrpSpPr>
        <p:grpSpPr>
          <a:xfrm>
            <a:off x="8634876" y="2805833"/>
            <a:ext cx="541020" cy="17817"/>
            <a:chOff x="7280910" y="2905070"/>
            <a:chExt cx="541020" cy="17817"/>
          </a:xfrm>
        </p:grpSpPr>
        <p:cxnSp>
          <p:nvCxnSpPr>
            <p:cNvPr id="65" name="Straight Arrow Connector 64">
              <a:extLst>
                <a:ext uri="{FF2B5EF4-FFF2-40B4-BE49-F238E27FC236}">
                  <a16:creationId xmlns:a16="http://schemas.microsoft.com/office/drawing/2014/main" id="{C402029A-3EA1-A2CB-6F80-11D2A12BC6E2}"/>
                </a:ext>
              </a:extLst>
            </p:cNvPr>
            <p:cNvCxnSpPr>
              <a:cxnSpLocks/>
            </p:cNvCxnSpPr>
            <p:nvPr/>
          </p:nvCxnSpPr>
          <p:spPr>
            <a:xfrm>
              <a:off x="7292340" y="2922887"/>
              <a:ext cx="525472"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0FAC0753-84DA-9B80-11DC-974DFC879DB0}"/>
                </a:ext>
              </a:extLst>
            </p:cNvPr>
            <p:cNvCxnSpPr>
              <a:cxnSpLocks/>
            </p:cNvCxnSpPr>
            <p:nvPr/>
          </p:nvCxnSpPr>
          <p:spPr>
            <a:xfrm>
              <a:off x="7280910" y="2905070"/>
              <a:ext cx="5410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58" name="Picture 57" descr="A blue oval in the dark&#10;&#10;AI-generated content may be incorrect.">
            <a:extLst>
              <a:ext uri="{FF2B5EF4-FFF2-40B4-BE49-F238E27FC236}">
                <a16:creationId xmlns:a16="http://schemas.microsoft.com/office/drawing/2014/main" id="{7726EAB7-9B73-B97E-AC77-BF3D55C0615A}"/>
              </a:ext>
            </a:extLst>
          </p:cNvPr>
          <p:cNvPicPr>
            <a:picLocks noChangeAspect="1"/>
          </p:cNvPicPr>
          <p:nvPr/>
        </p:nvPicPr>
        <p:blipFill>
          <a:blip r:embed="rId7"/>
          <a:srcRect l="7154" t="53738" r="59257" b="26666"/>
          <a:stretch>
            <a:fillRect/>
          </a:stretch>
        </p:blipFill>
        <p:spPr>
          <a:xfrm>
            <a:off x="8366318" y="2744304"/>
            <a:ext cx="713888" cy="545253"/>
          </a:xfrm>
          <a:prstGeom prst="rect">
            <a:avLst/>
          </a:prstGeom>
        </p:spPr>
      </p:pic>
      <p:sp>
        <p:nvSpPr>
          <p:cNvPr id="67" name="Google Shape;104;p1">
            <a:extLst>
              <a:ext uri="{FF2B5EF4-FFF2-40B4-BE49-F238E27FC236}">
                <a16:creationId xmlns:a16="http://schemas.microsoft.com/office/drawing/2014/main" id="{00FA0F59-6971-997D-55D9-A6DB5C1CFAAF}"/>
              </a:ext>
            </a:extLst>
          </p:cNvPr>
          <p:cNvSpPr txBox="1"/>
          <p:nvPr/>
        </p:nvSpPr>
        <p:spPr>
          <a:xfrm>
            <a:off x="8941961" y="2644764"/>
            <a:ext cx="88686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Na</a:t>
            </a:r>
            <a:r>
              <a:rPr lang="en-US" sz="1600" baseline="30000" dirty="0">
                <a:solidFill>
                  <a:schemeClr val="dk1"/>
                </a:solidFill>
                <a:latin typeface="Arial"/>
                <a:ea typeface="Arial"/>
                <a:cs typeface="Arial"/>
                <a:sym typeface="Arial"/>
              </a:rPr>
              <a:t>+</a:t>
            </a:r>
            <a:endParaRPr sz="1600" baseline="30000" dirty="0"/>
          </a:p>
        </p:txBody>
      </p:sp>
      <p:sp>
        <p:nvSpPr>
          <p:cNvPr id="68" name="Google Shape;104;p1">
            <a:extLst>
              <a:ext uri="{FF2B5EF4-FFF2-40B4-BE49-F238E27FC236}">
                <a16:creationId xmlns:a16="http://schemas.microsoft.com/office/drawing/2014/main" id="{D2AE48AD-4347-82FE-68D9-863265DF0194}"/>
              </a:ext>
            </a:extLst>
          </p:cNvPr>
          <p:cNvSpPr txBox="1"/>
          <p:nvPr/>
        </p:nvSpPr>
        <p:spPr>
          <a:xfrm>
            <a:off x="8910944" y="3075474"/>
            <a:ext cx="1090033"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HCO</a:t>
            </a:r>
            <a:r>
              <a:rPr lang="en-US" sz="1600" baseline="-25000" dirty="0">
                <a:solidFill>
                  <a:schemeClr val="dk1"/>
                </a:solidFill>
                <a:latin typeface="Arial"/>
                <a:ea typeface="Arial"/>
                <a:cs typeface="Arial"/>
                <a:sym typeface="Arial"/>
              </a:rPr>
              <a:t>3</a:t>
            </a:r>
            <a:r>
              <a:rPr lang="en-US" sz="1600" baseline="30000" dirty="0">
                <a:solidFill>
                  <a:schemeClr val="dk1"/>
                </a:solidFill>
                <a:latin typeface="Arial"/>
                <a:ea typeface="Arial"/>
                <a:cs typeface="Arial"/>
                <a:sym typeface="Arial"/>
              </a:rPr>
              <a:t>-</a:t>
            </a:r>
            <a:endParaRPr sz="1600" baseline="30000" dirty="0"/>
          </a:p>
        </p:txBody>
      </p:sp>
      <p:pic>
        <p:nvPicPr>
          <p:cNvPr id="72" name="Picture 71" descr="A blue oval in the dark&#10;&#10;AI-generated content may be incorrect.">
            <a:extLst>
              <a:ext uri="{FF2B5EF4-FFF2-40B4-BE49-F238E27FC236}">
                <a16:creationId xmlns:a16="http://schemas.microsoft.com/office/drawing/2014/main" id="{FEFBB4A9-B626-29CC-F0FD-9883DA91499F}"/>
              </a:ext>
            </a:extLst>
          </p:cNvPr>
          <p:cNvPicPr>
            <a:picLocks noChangeAspect="1"/>
          </p:cNvPicPr>
          <p:nvPr/>
        </p:nvPicPr>
        <p:blipFill>
          <a:blip r:embed="rId8"/>
          <a:srcRect l="52033" t="28313" r="13897" b="51647"/>
          <a:stretch>
            <a:fillRect/>
          </a:stretch>
        </p:blipFill>
        <p:spPr>
          <a:xfrm>
            <a:off x="8213669" y="3876690"/>
            <a:ext cx="367083" cy="365943"/>
          </a:xfrm>
          <a:prstGeom prst="rect">
            <a:avLst/>
          </a:prstGeom>
        </p:spPr>
      </p:pic>
      <p:sp>
        <p:nvSpPr>
          <p:cNvPr id="73" name="TextBox 72">
            <a:extLst>
              <a:ext uri="{FF2B5EF4-FFF2-40B4-BE49-F238E27FC236}">
                <a16:creationId xmlns:a16="http://schemas.microsoft.com/office/drawing/2014/main" id="{A0C3098D-DA47-B78C-A777-550E030964B8}"/>
              </a:ext>
            </a:extLst>
          </p:cNvPr>
          <p:cNvSpPr txBox="1"/>
          <p:nvPr/>
        </p:nvSpPr>
        <p:spPr>
          <a:xfrm>
            <a:off x="8222511" y="3912781"/>
            <a:ext cx="443023" cy="276999"/>
          </a:xfrm>
          <a:prstGeom prst="rect">
            <a:avLst/>
          </a:prstGeom>
          <a:noFill/>
        </p:spPr>
        <p:txBody>
          <a:bodyPr wrap="square" rtlCol="0">
            <a:spAutoFit/>
          </a:bodyPr>
          <a:lstStyle/>
          <a:p>
            <a:r>
              <a:rPr lang="en-US" sz="1200" b="1" dirty="0"/>
              <a:t>CA</a:t>
            </a:r>
          </a:p>
        </p:txBody>
      </p:sp>
      <p:pic>
        <p:nvPicPr>
          <p:cNvPr id="74" name="Picture 73" descr="A blue oval in the dark&#10;&#10;AI-generated content may be incorrect.">
            <a:extLst>
              <a:ext uri="{FF2B5EF4-FFF2-40B4-BE49-F238E27FC236}">
                <a16:creationId xmlns:a16="http://schemas.microsoft.com/office/drawing/2014/main" id="{23F5354A-71D5-EB9C-D9D3-751119A9F474}"/>
              </a:ext>
            </a:extLst>
          </p:cNvPr>
          <p:cNvPicPr>
            <a:picLocks noChangeAspect="1"/>
          </p:cNvPicPr>
          <p:nvPr/>
        </p:nvPicPr>
        <p:blipFill>
          <a:blip r:embed="rId8"/>
          <a:srcRect l="52033" t="28313" r="13897" b="51647"/>
          <a:stretch>
            <a:fillRect/>
          </a:stretch>
        </p:blipFill>
        <p:spPr>
          <a:xfrm>
            <a:off x="5995008" y="3890867"/>
            <a:ext cx="367083" cy="365943"/>
          </a:xfrm>
          <a:prstGeom prst="rect">
            <a:avLst/>
          </a:prstGeom>
        </p:spPr>
      </p:pic>
      <p:sp>
        <p:nvSpPr>
          <p:cNvPr id="75" name="TextBox 74">
            <a:extLst>
              <a:ext uri="{FF2B5EF4-FFF2-40B4-BE49-F238E27FC236}">
                <a16:creationId xmlns:a16="http://schemas.microsoft.com/office/drawing/2014/main" id="{730C4B70-AFC1-A5B9-28B5-031DDE9487F1}"/>
              </a:ext>
            </a:extLst>
          </p:cNvPr>
          <p:cNvSpPr txBox="1"/>
          <p:nvPr/>
        </p:nvSpPr>
        <p:spPr>
          <a:xfrm>
            <a:off x="6003850" y="3926958"/>
            <a:ext cx="443023" cy="276999"/>
          </a:xfrm>
          <a:prstGeom prst="rect">
            <a:avLst/>
          </a:prstGeom>
          <a:noFill/>
        </p:spPr>
        <p:txBody>
          <a:bodyPr wrap="square" rtlCol="0">
            <a:spAutoFit/>
          </a:bodyPr>
          <a:lstStyle/>
          <a:p>
            <a:r>
              <a:rPr lang="en-US" sz="1200" b="1" dirty="0"/>
              <a:t>CA</a:t>
            </a:r>
          </a:p>
        </p:txBody>
      </p:sp>
      <p:cxnSp>
        <p:nvCxnSpPr>
          <p:cNvPr id="76" name="Straight Arrow Connector 75">
            <a:extLst>
              <a:ext uri="{FF2B5EF4-FFF2-40B4-BE49-F238E27FC236}">
                <a16:creationId xmlns:a16="http://schemas.microsoft.com/office/drawing/2014/main" id="{BB31329F-CA2F-5D97-F204-18387AA5804B}"/>
              </a:ext>
            </a:extLst>
          </p:cNvPr>
          <p:cNvCxnSpPr>
            <a:cxnSpLocks/>
          </p:cNvCxnSpPr>
          <p:nvPr/>
        </p:nvCxnSpPr>
        <p:spPr>
          <a:xfrm>
            <a:off x="5390707" y="978195"/>
            <a:ext cx="765544" cy="797442"/>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791D1EFC-66D0-9F7E-D9B0-5D5243CA0CE0}"/>
              </a:ext>
            </a:extLst>
          </p:cNvPr>
          <p:cNvCxnSpPr>
            <a:cxnSpLocks/>
          </p:cNvCxnSpPr>
          <p:nvPr/>
        </p:nvCxnSpPr>
        <p:spPr>
          <a:xfrm>
            <a:off x="5404878" y="971107"/>
            <a:ext cx="765544" cy="79744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6" name="Group 85">
            <a:extLst>
              <a:ext uri="{FF2B5EF4-FFF2-40B4-BE49-F238E27FC236}">
                <a16:creationId xmlns:a16="http://schemas.microsoft.com/office/drawing/2014/main" id="{DEC5D8BE-6EC3-23CA-7130-D1A0A03C7C03}"/>
              </a:ext>
            </a:extLst>
          </p:cNvPr>
          <p:cNvGrpSpPr/>
          <p:nvPr/>
        </p:nvGrpSpPr>
        <p:grpSpPr>
          <a:xfrm>
            <a:off x="6298019" y="2122966"/>
            <a:ext cx="14171" cy="875414"/>
            <a:chOff x="7733414" y="570613"/>
            <a:chExt cx="14171" cy="875414"/>
          </a:xfrm>
        </p:grpSpPr>
        <p:cxnSp>
          <p:nvCxnSpPr>
            <p:cNvPr id="84" name="Straight Arrow Connector 83">
              <a:extLst>
                <a:ext uri="{FF2B5EF4-FFF2-40B4-BE49-F238E27FC236}">
                  <a16:creationId xmlns:a16="http://schemas.microsoft.com/office/drawing/2014/main" id="{7D6E156C-446E-02B8-1FBC-795824A9CEDA}"/>
                </a:ext>
              </a:extLst>
            </p:cNvPr>
            <p:cNvCxnSpPr>
              <a:cxnSpLocks/>
            </p:cNvCxnSpPr>
            <p:nvPr/>
          </p:nvCxnSpPr>
          <p:spPr>
            <a:xfrm>
              <a:off x="7733414" y="588334"/>
              <a:ext cx="0" cy="847061"/>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0AC6C686-11B2-83B4-DAEF-F331C9F36AFC}"/>
                </a:ext>
              </a:extLst>
            </p:cNvPr>
            <p:cNvCxnSpPr>
              <a:cxnSpLocks/>
            </p:cNvCxnSpPr>
            <p:nvPr/>
          </p:nvCxnSpPr>
          <p:spPr>
            <a:xfrm>
              <a:off x="7747585" y="570613"/>
              <a:ext cx="0" cy="87541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18984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603</TotalTime>
  <Words>214</Words>
  <Application>Microsoft Macintosh PowerPoint</Application>
  <PresentationFormat>Widescreen</PresentationFormat>
  <Paragraphs>29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Georgia</vt:lpstr>
      <vt:lpstr>Helvetica Neue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Woods</dc:creator>
  <cp:lastModifiedBy>Anita Woods</cp:lastModifiedBy>
  <cp:revision>3</cp:revision>
  <dcterms:created xsi:type="dcterms:W3CDTF">2026-06-01T01:28:16Z</dcterms:created>
  <dcterms:modified xsi:type="dcterms:W3CDTF">2026-06-03T22:11:20Z</dcterms:modified>
</cp:coreProperties>
</file>