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8"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ferSingleView="1">
    <p:restoredLeft sz="19527"/>
    <p:restoredTop sz="80058"/>
  </p:normalViewPr>
  <p:slideViewPr>
    <p:cSldViewPr snapToGrid="0">
      <p:cViewPr varScale="1">
        <p:scale>
          <a:sx n="90" d="100"/>
          <a:sy n="90" d="100"/>
        </p:scale>
        <p:origin x="376" y="184"/>
      </p:cViewPr>
      <p:guideLst/>
    </p:cSldViewPr>
  </p:slideViewPr>
  <p:notesTextViewPr>
    <p:cViewPr>
      <p:scale>
        <a:sx n="1" d="1"/>
        <a:sy n="1" d="1"/>
      </p:scale>
      <p:origin x="0" y="-528"/>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90FAB0-6AA0-244A-896E-FCC34C783ABE}" type="datetimeFigureOut">
              <a:rPr lang="en-US" smtClean="0"/>
              <a:t>10/13/26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A91392-8157-F147-AC8D-30E2B8315FB5}" type="slidenum">
              <a:rPr lang="en-US" smtClean="0"/>
              <a:t>‹#›</a:t>
            </a:fld>
            <a:endParaRPr lang="en-US"/>
          </a:p>
        </p:txBody>
      </p:sp>
    </p:spTree>
    <p:extLst>
      <p:ext uri="{BB962C8B-B14F-4D97-AF65-F5344CB8AC3E}">
        <p14:creationId xmlns:p14="http://schemas.microsoft.com/office/powerpoint/2010/main" val="37237070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b="1" dirty="0"/>
              <a:t>Diagram Title:</a:t>
            </a:r>
            <a:r>
              <a:rPr lang="en-US" dirty="0"/>
              <a:t> </a:t>
            </a:r>
            <a:r>
              <a:rPr lang="en-US" i="1" dirty="0"/>
              <a:t>From Cells to Systems</a:t>
            </a:r>
            <a:endParaRPr lang="en-US" dirty="0"/>
          </a:p>
          <a:p>
            <a:pPr marL="0" lvl="0" indent="0" algn="l" rtl="0">
              <a:spcBef>
                <a:spcPts val="0"/>
              </a:spcBef>
              <a:spcAft>
                <a:spcPts val="0"/>
              </a:spcAft>
              <a:buNone/>
            </a:pPr>
            <a:endParaRPr lang="en-US" i="1" dirty="0"/>
          </a:p>
          <a:p>
            <a:pPr rtl="0"/>
            <a:r>
              <a:rPr lang="en-US" b="1" dirty="0"/>
              <a:t>Description</a:t>
            </a:r>
            <a:r>
              <a:rPr lang="en-US" dirty="0"/>
              <a:t>: </a:t>
            </a:r>
            <a:r>
              <a:rPr lang="en-CA" dirty="0"/>
              <a:t>This illustration shows the levels of structural organization in the human body, from a single biomolecule to a complete organism. Biomolecules assemble into larger macromolecules such as proteins. Also, a component of smaller scale are the organelles that compose  our cells, the smallest unit of life. Similar cells group into tissues, different tissues combine to form organs, and organs that share a common function make up organ systems. Together, these systems make up the organism, represented here by an infant.</a:t>
            </a:r>
          </a:p>
          <a:p>
            <a:pPr rtl="0"/>
            <a:r>
              <a:rPr lang="en-CA" dirty="0"/>
              <a:t>Much of human physiology is taught at the organ and organ-system level. Yet many physiological processes, such as muscle contraction, nerve signalling and hormone action, can only be fully explained by looking at the cells, organelles and molecules involved. This figure can help students see how each level builds on the one below it, and why we sometimes need to move between levels to understand how the body works.</a:t>
            </a:r>
          </a:p>
          <a:p>
            <a:pPr marL="0" lvl="0" indent="0" algn="l" rtl="0">
              <a:spcBef>
                <a:spcPts val="0"/>
              </a:spcBef>
              <a:spcAft>
                <a:spcPts val="0"/>
              </a:spcAft>
              <a:buNone/>
            </a:pPr>
            <a:endParaRPr lang="en-US" i="1" dirty="0"/>
          </a:p>
          <a:p>
            <a:pPr marL="0" lvl="0" indent="0" algn="l" rtl="0">
              <a:spcBef>
                <a:spcPts val="0"/>
              </a:spcBef>
              <a:spcAft>
                <a:spcPts val="0"/>
              </a:spcAft>
              <a:buNone/>
            </a:pPr>
            <a:r>
              <a:rPr lang="en-US" b="1" dirty="0"/>
              <a:t>Usage &amp; Licensing:</a:t>
            </a:r>
            <a:br>
              <a:rPr lang="en-US" dirty="0"/>
            </a:br>
            <a:r>
              <a:rPr lang="en-US" dirty="0"/>
              <a:t>This diagram is licensed under CC BY-NC-ND 4.0. </a:t>
            </a:r>
            <a:br>
              <a:rPr lang="en-US" dirty="0"/>
            </a:br>
            <a:r>
              <a:rPr lang="en-US" dirty="0"/>
              <a:t>You may add or remove labels, rearrange layers, or adapt layout for educational use. </a:t>
            </a:r>
          </a:p>
          <a:p>
            <a:pPr marL="0" lvl="0" indent="0" algn="l" rtl="0">
              <a:spcBef>
                <a:spcPts val="0"/>
              </a:spcBef>
              <a:spcAft>
                <a:spcPts val="0"/>
              </a:spcAft>
              <a:buNone/>
            </a:pPr>
            <a:r>
              <a:rPr lang="en-US" dirty="0"/>
              <a:t>Attribution: </a:t>
            </a:r>
            <a:r>
              <a:rPr lang="en-US" sz="1200" dirty="0">
                <a:latin typeface="Helvetica Neue"/>
                <a:ea typeface="Helvetica Neue"/>
                <a:cs typeface="Helvetica Neue"/>
                <a:sym typeface="Helvetica Neue"/>
              </a:rPr>
              <a:t>Priya Modi</a:t>
            </a:r>
            <a:endParaRPr lang="en-US" dirty="0"/>
          </a:p>
          <a:p>
            <a:endParaRPr lang="en-US" dirty="0"/>
          </a:p>
        </p:txBody>
      </p:sp>
      <p:sp>
        <p:nvSpPr>
          <p:cNvPr id="4" name="Slide Number Placeholder 3"/>
          <p:cNvSpPr>
            <a:spLocks noGrp="1"/>
          </p:cNvSpPr>
          <p:nvPr>
            <p:ph type="sldNum" sz="quarter" idx="5"/>
          </p:nvPr>
        </p:nvSpPr>
        <p:spPr/>
        <p:txBody>
          <a:bodyPr/>
          <a:lstStyle/>
          <a:p>
            <a:fld id="{4CA91392-8157-F147-AC8D-30E2B8315FB5}" type="slidenum">
              <a:rPr lang="en-US" smtClean="0"/>
              <a:t>1</a:t>
            </a:fld>
            <a:endParaRPr lang="en-US"/>
          </a:p>
        </p:txBody>
      </p:sp>
    </p:spTree>
    <p:extLst>
      <p:ext uri="{BB962C8B-B14F-4D97-AF65-F5344CB8AC3E}">
        <p14:creationId xmlns:p14="http://schemas.microsoft.com/office/powerpoint/2010/main" val="8219375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556EF-3DCB-8A46-7EF7-E4E72013078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ED5794B-E3AA-47CF-9D4F-606E3E848E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A5F4E06-F74D-63B7-5169-CB97EE8D57CC}"/>
              </a:ext>
            </a:extLst>
          </p:cNvPr>
          <p:cNvSpPr>
            <a:spLocks noGrp="1"/>
          </p:cNvSpPr>
          <p:nvPr>
            <p:ph type="dt" sz="half" idx="10"/>
          </p:nvPr>
        </p:nvSpPr>
        <p:spPr/>
        <p:txBody>
          <a:bodyPr/>
          <a:lstStyle/>
          <a:p>
            <a:fld id="{652E94C5-0B41-6C46-9ECE-6069CE8B9F25}" type="datetimeFigureOut">
              <a:rPr lang="en-US" smtClean="0"/>
              <a:t>10/13/26</a:t>
            </a:fld>
            <a:endParaRPr lang="en-US"/>
          </a:p>
        </p:txBody>
      </p:sp>
      <p:sp>
        <p:nvSpPr>
          <p:cNvPr id="5" name="Footer Placeholder 4">
            <a:extLst>
              <a:ext uri="{FF2B5EF4-FFF2-40B4-BE49-F238E27FC236}">
                <a16:creationId xmlns:a16="http://schemas.microsoft.com/office/drawing/2014/main" id="{C77C2431-D527-9F44-DA71-9DF873A616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2516F5-0F0A-97B4-889D-51C0E8D54E00}"/>
              </a:ext>
            </a:extLst>
          </p:cNvPr>
          <p:cNvSpPr>
            <a:spLocks noGrp="1"/>
          </p:cNvSpPr>
          <p:nvPr>
            <p:ph type="sldNum" sz="quarter" idx="12"/>
          </p:nvPr>
        </p:nvSpPr>
        <p:spPr/>
        <p:txBody>
          <a:bodyPr/>
          <a:lstStyle/>
          <a:p>
            <a:fld id="{307F24B5-AE4F-CB44-962C-04C5DC16AB9C}" type="slidenum">
              <a:rPr lang="en-US" smtClean="0"/>
              <a:t>‹#›</a:t>
            </a:fld>
            <a:endParaRPr lang="en-US"/>
          </a:p>
        </p:txBody>
      </p:sp>
    </p:spTree>
    <p:extLst>
      <p:ext uri="{BB962C8B-B14F-4D97-AF65-F5344CB8AC3E}">
        <p14:creationId xmlns:p14="http://schemas.microsoft.com/office/powerpoint/2010/main" val="1768092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B6DF2-5092-3DF3-0354-3F071CCB204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9422B4-DA65-BD71-2350-D69C98D2890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1F32BE-EEE4-E820-5EFE-9B8FDB3FE2A6}"/>
              </a:ext>
            </a:extLst>
          </p:cNvPr>
          <p:cNvSpPr>
            <a:spLocks noGrp="1"/>
          </p:cNvSpPr>
          <p:nvPr>
            <p:ph type="dt" sz="half" idx="10"/>
          </p:nvPr>
        </p:nvSpPr>
        <p:spPr/>
        <p:txBody>
          <a:bodyPr/>
          <a:lstStyle/>
          <a:p>
            <a:fld id="{652E94C5-0B41-6C46-9ECE-6069CE8B9F25}" type="datetimeFigureOut">
              <a:rPr lang="en-US" smtClean="0"/>
              <a:t>10/13/26</a:t>
            </a:fld>
            <a:endParaRPr lang="en-US"/>
          </a:p>
        </p:txBody>
      </p:sp>
      <p:sp>
        <p:nvSpPr>
          <p:cNvPr id="5" name="Footer Placeholder 4">
            <a:extLst>
              <a:ext uri="{FF2B5EF4-FFF2-40B4-BE49-F238E27FC236}">
                <a16:creationId xmlns:a16="http://schemas.microsoft.com/office/drawing/2014/main" id="{DEABADA4-B007-B32B-CC3F-976A94F740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660B4D-42D8-0FE2-666F-84206BF11E35}"/>
              </a:ext>
            </a:extLst>
          </p:cNvPr>
          <p:cNvSpPr>
            <a:spLocks noGrp="1"/>
          </p:cNvSpPr>
          <p:nvPr>
            <p:ph type="sldNum" sz="quarter" idx="12"/>
          </p:nvPr>
        </p:nvSpPr>
        <p:spPr/>
        <p:txBody>
          <a:bodyPr/>
          <a:lstStyle/>
          <a:p>
            <a:fld id="{307F24B5-AE4F-CB44-962C-04C5DC16AB9C}" type="slidenum">
              <a:rPr lang="en-US" smtClean="0"/>
              <a:t>‹#›</a:t>
            </a:fld>
            <a:endParaRPr lang="en-US"/>
          </a:p>
        </p:txBody>
      </p:sp>
    </p:spTree>
    <p:extLst>
      <p:ext uri="{BB962C8B-B14F-4D97-AF65-F5344CB8AC3E}">
        <p14:creationId xmlns:p14="http://schemas.microsoft.com/office/powerpoint/2010/main" val="2809117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C42F0-DA90-36F2-4B9B-49969337142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FD7B666-4F8C-DC99-1094-B0009D58EC0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FA1A7B-FD4F-C4EC-E4E4-8E79792400FD}"/>
              </a:ext>
            </a:extLst>
          </p:cNvPr>
          <p:cNvSpPr>
            <a:spLocks noGrp="1"/>
          </p:cNvSpPr>
          <p:nvPr>
            <p:ph type="dt" sz="half" idx="10"/>
          </p:nvPr>
        </p:nvSpPr>
        <p:spPr/>
        <p:txBody>
          <a:bodyPr/>
          <a:lstStyle/>
          <a:p>
            <a:fld id="{652E94C5-0B41-6C46-9ECE-6069CE8B9F25}" type="datetimeFigureOut">
              <a:rPr lang="en-US" smtClean="0"/>
              <a:t>10/13/26</a:t>
            </a:fld>
            <a:endParaRPr lang="en-US"/>
          </a:p>
        </p:txBody>
      </p:sp>
      <p:sp>
        <p:nvSpPr>
          <p:cNvPr id="5" name="Footer Placeholder 4">
            <a:extLst>
              <a:ext uri="{FF2B5EF4-FFF2-40B4-BE49-F238E27FC236}">
                <a16:creationId xmlns:a16="http://schemas.microsoft.com/office/drawing/2014/main" id="{CECBB405-97D8-B833-32C1-DF5BED4DB6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60F605-D041-A967-5C07-808745820E6F}"/>
              </a:ext>
            </a:extLst>
          </p:cNvPr>
          <p:cNvSpPr>
            <a:spLocks noGrp="1"/>
          </p:cNvSpPr>
          <p:nvPr>
            <p:ph type="sldNum" sz="quarter" idx="12"/>
          </p:nvPr>
        </p:nvSpPr>
        <p:spPr/>
        <p:txBody>
          <a:bodyPr/>
          <a:lstStyle/>
          <a:p>
            <a:fld id="{307F24B5-AE4F-CB44-962C-04C5DC16AB9C}" type="slidenum">
              <a:rPr lang="en-US" smtClean="0"/>
              <a:t>‹#›</a:t>
            </a:fld>
            <a:endParaRPr lang="en-US"/>
          </a:p>
        </p:txBody>
      </p:sp>
    </p:spTree>
    <p:extLst>
      <p:ext uri="{BB962C8B-B14F-4D97-AF65-F5344CB8AC3E}">
        <p14:creationId xmlns:p14="http://schemas.microsoft.com/office/powerpoint/2010/main" val="1035594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8BEAC-D07E-B754-7E11-58F086606E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BC3333-1742-7197-7B8A-0220A4E47EF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F06DF54-A4C2-880E-FE81-1E45F87F897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7D094E2-7E08-BDF0-153E-0D250C314C1C}"/>
              </a:ext>
            </a:extLst>
          </p:cNvPr>
          <p:cNvSpPr>
            <a:spLocks noGrp="1"/>
          </p:cNvSpPr>
          <p:nvPr>
            <p:ph type="dt" sz="half" idx="10"/>
          </p:nvPr>
        </p:nvSpPr>
        <p:spPr/>
        <p:txBody>
          <a:bodyPr/>
          <a:lstStyle/>
          <a:p>
            <a:fld id="{652E94C5-0B41-6C46-9ECE-6069CE8B9F25}" type="datetimeFigureOut">
              <a:rPr lang="en-US" smtClean="0"/>
              <a:t>10/13/26</a:t>
            </a:fld>
            <a:endParaRPr lang="en-US"/>
          </a:p>
        </p:txBody>
      </p:sp>
      <p:sp>
        <p:nvSpPr>
          <p:cNvPr id="6" name="Footer Placeholder 5">
            <a:extLst>
              <a:ext uri="{FF2B5EF4-FFF2-40B4-BE49-F238E27FC236}">
                <a16:creationId xmlns:a16="http://schemas.microsoft.com/office/drawing/2014/main" id="{A8022C83-8D2D-0A90-6687-1075EE252A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18A541-C061-82ED-474E-A9AEE07BCD7C}"/>
              </a:ext>
            </a:extLst>
          </p:cNvPr>
          <p:cNvSpPr>
            <a:spLocks noGrp="1"/>
          </p:cNvSpPr>
          <p:nvPr>
            <p:ph type="sldNum" sz="quarter" idx="12"/>
          </p:nvPr>
        </p:nvSpPr>
        <p:spPr/>
        <p:txBody>
          <a:bodyPr/>
          <a:lstStyle/>
          <a:p>
            <a:fld id="{307F24B5-AE4F-CB44-962C-04C5DC16AB9C}" type="slidenum">
              <a:rPr lang="en-US" smtClean="0"/>
              <a:t>‹#›</a:t>
            </a:fld>
            <a:endParaRPr lang="en-US"/>
          </a:p>
        </p:txBody>
      </p:sp>
    </p:spTree>
    <p:extLst>
      <p:ext uri="{BB962C8B-B14F-4D97-AF65-F5344CB8AC3E}">
        <p14:creationId xmlns:p14="http://schemas.microsoft.com/office/powerpoint/2010/main" val="3751447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EBBC8-0BB4-DA6C-6314-68BD80D83A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BFCAC1-71AA-F2EC-C0EC-2894E77E7B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A3C1107-3DB1-9B6E-638A-EA149B7A524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A6FBF01-843F-15A2-2C69-9074C4FE16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951F34-7E21-C2B2-A405-8412A362195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736D300-189A-A775-5AC4-5C4A8D18D29A}"/>
              </a:ext>
            </a:extLst>
          </p:cNvPr>
          <p:cNvSpPr>
            <a:spLocks noGrp="1"/>
          </p:cNvSpPr>
          <p:nvPr>
            <p:ph type="dt" sz="half" idx="10"/>
          </p:nvPr>
        </p:nvSpPr>
        <p:spPr/>
        <p:txBody>
          <a:bodyPr/>
          <a:lstStyle/>
          <a:p>
            <a:fld id="{652E94C5-0B41-6C46-9ECE-6069CE8B9F25}" type="datetimeFigureOut">
              <a:rPr lang="en-US" smtClean="0"/>
              <a:t>10/13/26</a:t>
            </a:fld>
            <a:endParaRPr lang="en-US"/>
          </a:p>
        </p:txBody>
      </p:sp>
      <p:sp>
        <p:nvSpPr>
          <p:cNvPr id="8" name="Footer Placeholder 7">
            <a:extLst>
              <a:ext uri="{FF2B5EF4-FFF2-40B4-BE49-F238E27FC236}">
                <a16:creationId xmlns:a16="http://schemas.microsoft.com/office/drawing/2014/main" id="{520578C3-7915-1CEE-6B9C-3EBD243EB87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E9FFC52-8413-2FCF-44EE-DF0E52BF1F5D}"/>
              </a:ext>
            </a:extLst>
          </p:cNvPr>
          <p:cNvSpPr>
            <a:spLocks noGrp="1"/>
          </p:cNvSpPr>
          <p:nvPr>
            <p:ph type="sldNum" sz="quarter" idx="12"/>
          </p:nvPr>
        </p:nvSpPr>
        <p:spPr/>
        <p:txBody>
          <a:bodyPr/>
          <a:lstStyle/>
          <a:p>
            <a:fld id="{307F24B5-AE4F-CB44-962C-04C5DC16AB9C}" type="slidenum">
              <a:rPr lang="en-US" smtClean="0"/>
              <a:t>‹#›</a:t>
            </a:fld>
            <a:endParaRPr lang="en-US"/>
          </a:p>
        </p:txBody>
      </p:sp>
    </p:spTree>
    <p:extLst>
      <p:ext uri="{BB962C8B-B14F-4D97-AF65-F5344CB8AC3E}">
        <p14:creationId xmlns:p14="http://schemas.microsoft.com/office/powerpoint/2010/main" val="1401741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0F5F6-42C5-5CCB-C626-462E372C22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BD91990-3085-F31D-8BC4-B292DB85138F}"/>
              </a:ext>
            </a:extLst>
          </p:cNvPr>
          <p:cNvSpPr>
            <a:spLocks noGrp="1"/>
          </p:cNvSpPr>
          <p:nvPr>
            <p:ph type="dt" sz="half" idx="10"/>
          </p:nvPr>
        </p:nvSpPr>
        <p:spPr/>
        <p:txBody>
          <a:bodyPr/>
          <a:lstStyle/>
          <a:p>
            <a:fld id="{652E94C5-0B41-6C46-9ECE-6069CE8B9F25}" type="datetimeFigureOut">
              <a:rPr lang="en-US" smtClean="0"/>
              <a:t>10/13/26</a:t>
            </a:fld>
            <a:endParaRPr lang="en-US"/>
          </a:p>
        </p:txBody>
      </p:sp>
      <p:sp>
        <p:nvSpPr>
          <p:cNvPr id="4" name="Footer Placeholder 3">
            <a:extLst>
              <a:ext uri="{FF2B5EF4-FFF2-40B4-BE49-F238E27FC236}">
                <a16:creationId xmlns:a16="http://schemas.microsoft.com/office/drawing/2014/main" id="{A0086520-843F-96E6-A1DD-1C634C4A74C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9C4BAB6-59F3-18F1-BC16-4D0CD79285D0}"/>
              </a:ext>
            </a:extLst>
          </p:cNvPr>
          <p:cNvSpPr>
            <a:spLocks noGrp="1"/>
          </p:cNvSpPr>
          <p:nvPr>
            <p:ph type="sldNum" sz="quarter" idx="12"/>
          </p:nvPr>
        </p:nvSpPr>
        <p:spPr/>
        <p:txBody>
          <a:bodyPr/>
          <a:lstStyle/>
          <a:p>
            <a:fld id="{307F24B5-AE4F-CB44-962C-04C5DC16AB9C}" type="slidenum">
              <a:rPr lang="en-US" smtClean="0"/>
              <a:t>‹#›</a:t>
            </a:fld>
            <a:endParaRPr lang="en-US"/>
          </a:p>
        </p:txBody>
      </p:sp>
    </p:spTree>
    <p:extLst>
      <p:ext uri="{BB962C8B-B14F-4D97-AF65-F5344CB8AC3E}">
        <p14:creationId xmlns:p14="http://schemas.microsoft.com/office/powerpoint/2010/main" val="1545261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42A83-7950-9F6D-6188-12FDB60D869B}"/>
              </a:ext>
            </a:extLst>
          </p:cNvPr>
          <p:cNvSpPr>
            <a:spLocks noGrp="1"/>
          </p:cNvSpPr>
          <p:nvPr>
            <p:ph type="dt" sz="half" idx="10"/>
          </p:nvPr>
        </p:nvSpPr>
        <p:spPr/>
        <p:txBody>
          <a:bodyPr/>
          <a:lstStyle/>
          <a:p>
            <a:fld id="{652E94C5-0B41-6C46-9ECE-6069CE8B9F25}" type="datetimeFigureOut">
              <a:rPr lang="en-US" smtClean="0"/>
              <a:t>10/13/26</a:t>
            </a:fld>
            <a:endParaRPr lang="en-US"/>
          </a:p>
        </p:txBody>
      </p:sp>
      <p:sp>
        <p:nvSpPr>
          <p:cNvPr id="3" name="Footer Placeholder 2">
            <a:extLst>
              <a:ext uri="{FF2B5EF4-FFF2-40B4-BE49-F238E27FC236}">
                <a16:creationId xmlns:a16="http://schemas.microsoft.com/office/drawing/2014/main" id="{E6B7CD2F-A419-B5AB-41D8-70598F06307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F6253EE-D8FC-8992-AB41-7A132C21C330}"/>
              </a:ext>
            </a:extLst>
          </p:cNvPr>
          <p:cNvSpPr>
            <a:spLocks noGrp="1"/>
          </p:cNvSpPr>
          <p:nvPr>
            <p:ph type="sldNum" sz="quarter" idx="12"/>
          </p:nvPr>
        </p:nvSpPr>
        <p:spPr/>
        <p:txBody>
          <a:bodyPr/>
          <a:lstStyle/>
          <a:p>
            <a:fld id="{307F24B5-AE4F-CB44-962C-04C5DC16AB9C}" type="slidenum">
              <a:rPr lang="en-US" smtClean="0"/>
              <a:t>‹#›</a:t>
            </a:fld>
            <a:endParaRPr lang="en-US"/>
          </a:p>
        </p:txBody>
      </p:sp>
    </p:spTree>
    <p:extLst>
      <p:ext uri="{BB962C8B-B14F-4D97-AF65-F5344CB8AC3E}">
        <p14:creationId xmlns:p14="http://schemas.microsoft.com/office/powerpoint/2010/main" val="1656487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E8B34-2137-6641-F4A7-329FAEEB4D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DDA0E99-4EF7-775E-B96D-6F105B1B4E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B44CF8B-1A8C-2FF6-29B8-0E242175A1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ADFE70-3FD4-1757-888D-174C7C1810B3}"/>
              </a:ext>
            </a:extLst>
          </p:cNvPr>
          <p:cNvSpPr>
            <a:spLocks noGrp="1"/>
          </p:cNvSpPr>
          <p:nvPr>
            <p:ph type="dt" sz="half" idx="10"/>
          </p:nvPr>
        </p:nvSpPr>
        <p:spPr/>
        <p:txBody>
          <a:bodyPr/>
          <a:lstStyle/>
          <a:p>
            <a:fld id="{652E94C5-0B41-6C46-9ECE-6069CE8B9F25}" type="datetimeFigureOut">
              <a:rPr lang="en-US" smtClean="0"/>
              <a:t>10/13/26</a:t>
            </a:fld>
            <a:endParaRPr lang="en-US"/>
          </a:p>
        </p:txBody>
      </p:sp>
      <p:sp>
        <p:nvSpPr>
          <p:cNvPr id="6" name="Footer Placeholder 5">
            <a:extLst>
              <a:ext uri="{FF2B5EF4-FFF2-40B4-BE49-F238E27FC236}">
                <a16:creationId xmlns:a16="http://schemas.microsoft.com/office/drawing/2014/main" id="{5DC9AF3A-7F57-DFD8-A793-E43F252273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090144-14FD-87E3-9BD4-377E18038E64}"/>
              </a:ext>
            </a:extLst>
          </p:cNvPr>
          <p:cNvSpPr>
            <a:spLocks noGrp="1"/>
          </p:cNvSpPr>
          <p:nvPr>
            <p:ph type="sldNum" sz="quarter" idx="12"/>
          </p:nvPr>
        </p:nvSpPr>
        <p:spPr/>
        <p:txBody>
          <a:bodyPr/>
          <a:lstStyle/>
          <a:p>
            <a:fld id="{307F24B5-AE4F-CB44-962C-04C5DC16AB9C}" type="slidenum">
              <a:rPr lang="en-US" smtClean="0"/>
              <a:t>‹#›</a:t>
            </a:fld>
            <a:endParaRPr lang="en-US"/>
          </a:p>
        </p:txBody>
      </p:sp>
    </p:spTree>
    <p:extLst>
      <p:ext uri="{BB962C8B-B14F-4D97-AF65-F5344CB8AC3E}">
        <p14:creationId xmlns:p14="http://schemas.microsoft.com/office/powerpoint/2010/main" val="2806954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00725-9AF3-A2C5-ABF6-585E59DA73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C6C2DFD-8011-6A4F-58CF-5FD4D11B29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BAFE124-0BEE-E2F4-C248-B35E266AD4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945EE9-6F84-BA38-8420-7332FDCDE2C7}"/>
              </a:ext>
            </a:extLst>
          </p:cNvPr>
          <p:cNvSpPr>
            <a:spLocks noGrp="1"/>
          </p:cNvSpPr>
          <p:nvPr>
            <p:ph type="dt" sz="half" idx="10"/>
          </p:nvPr>
        </p:nvSpPr>
        <p:spPr/>
        <p:txBody>
          <a:bodyPr/>
          <a:lstStyle/>
          <a:p>
            <a:fld id="{652E94C5-0B41-6C46-9ECE-6069CE8B9F25}" type="datetimeFigureOut">
              <a:rPr lang="en-US" smtClean="0"/>
              <a:t>10/13/26</a:t>
            </a:fld>
            <a:endParaRPr lang="en-US"/>
          </a:p>
        </p:txBody>
      </p:sp>
      <p:sp>
        <p:nvSpPr>
          <p:cNvPr id="6" name="Footer Placeholder 5">
            <a:extLst>
              <a:ext uri="{FF2B5EF4-FFF2-40B4-BE49-F238E27FC236}">
                <a16:creationId xmlns:a16="http://schemas.microsoft.com/office/drawing/2014/main" id="{DACC6C93-F2B8-9509-1AB5-09DDFB6C60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B34A5E-DA54-A868-80DE-3B9797797B73}"/>
              </a:ext>
            </a:extLst>
          </p:cNvPr>
          <p:cNvSpPr>
            <a:spLocks noGrp="1"/>
          </p:cNvSpPr>
          <p:nvPr>
            <p:ph type="sldNum" sz="quarter" idx="12"/>
          </p:nvPr>
        </p:nvSpPr>
        <p:spPr/>
        <p:txBody>
          <a:bodyPr/>
          <a:lstStyle/>
          <a:p>
            <a:fld id="{307F24B5-AE4F-CB44-962C-04C5DC16AB9C}" type="slidenum">
              <a:rPr lang="en-US" smtClean="0"/>
              <a:t>‹#›</a:t>
            </a:fld>
            <a:endParaRPr lang="en-US"/>
          </a:p>
        </p:txBody>
      </p:sp>
    </p:spTree>
    <p:extLst>
      <p:ext uri="{BB962C8B-B14F-4D97-AF65-F5344CB8AC3E}">
        <p14:creationId xmlns:p14="http://schemas.microsoft.com/office/powerpoint/2010/main" val="731189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B32F5-A351-455E-5A50-89264919F90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D2ABC2-7F11-CF63-AAAE-077F2216A3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C73849-6E3D-A77D-96D7-0BC2DD583FBC}"/>
              </a:ext>
            </a:extLst>
          </p:cNvPr>
          <p:cNvSpPr>
            <a:spLocks noGrp="1"/>
          </p:cNvSpPr>
          <p:nvPr>
            <p:ph type="dt" sz="half" idx="10"/>
          </p:nvPr>
        </p:nvSpPr>
        <p:spPr/>
        <p:txBody>
          <a:bodyPr/>
          <a:lstStyle/>
          <a:p>
            <a:fld id="{652E94C5-0B41-6C46-9ECE-6069CE8B9F25}" type="datetimeFigureOut">
              <a:rPr lang="en-US" smtClean="0"/>
              <a:t>10/13/26</a:t>
            </a:fld>
            <a:endParaRPr lang="en-US"/>
          </a:p>
        </p:txBody>
      </p:sp>
      <p:sp>
        <p:nvSpPr>
          <p:cNvPr id="5" name="Footer Placeholder 4">
            <a:extLst>
              <a:ext uri="{FF2B5EF4-FFF2-40B4-BE49-F238E27FC236}">
                <a16:creationId xmlns:a16="http://schemas.microsoft.com/office/drawing/2014/main" id="{812C7F8C-BDEB-4FF9-BF00-25AB731FC3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52C4F2-C418-0F4A-B0CA-4C4F07EAD1AB}"/>
              </a:ext>
            </a:extLst>
          </p:cNvPr>
          <p:cNvSpPr>
            <a:spLocks noGrp="1"/>
          </p:cNvSpPr>
          <p:nvPr>
            <p:ph type="sldNum" sz="quarter" idx="12"/>
          </p:nvPr>
        </p:nvSpPr>
        <p:spPr/>
        <p:txBody>
          <a:bodyPr/>
          <a:lstStyle/>
          <a:p>
            <a:fld id="{307F24B5-AE4F-CB44-962C-04C5DC16AB9C}" type="slidenum">
              <a:rPr lang="en-US" smtClean="0"/>
              <a:t>‹#›</a:t>
            </a:fld>
            <a:endParaRPr lang="en-US"/>
          </a:p>
        </p:txBody>
      </p:sp>
    </p:spTree>
    <p:extLst>
      <p:ext uri="{BB962C8B-B14F-4D97-AF65-F5344CB8AC3E}">
        <p14:creationId xmlns:p14="http://schemas.microsoft.com/office/powerpoint/2010/main" val="1784133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4375565-1458-3955-3027-FE0154A83E6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8E11CD-103F-8677-D2E5-9D5E4301026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1654D0-FB0F-4BCE-8F86-DC8C638B9C78}"/>
              </a:ext>
            </a:extLst>
          </p:cNvPr>
          <p:cNvSpPr>
            <a:spLocks noGrp="1"/>
          </p:cNvSpPr>
          <p:nvPr>
            <p:ph type="dt" sz="half" idx="10"/>
          </p:nvPr>
        </p:nvSpPr>
        <p:spPr/>
        <p:txBody>
          <a:bodyPr/>
          <a:lstStyle/>
          <a:p>
            <a:fld id="{652E94C5-0B41-6C46-9ECE-6069CE8B9F25}" type="datetimeFigureOut">
              <a:rPr lang="en-US" smtClean="0"/>
              <a:t>10/13/26</a:t>
            </a:fld>
            <a:endParaRPr lang="en-US"/>
          </a:p>
        </p:txBody>
      </p:sp>
      <p:sp>
        <p:nvSpPr>
          <p:cNvPr id="5" name="Footer Placeholder 4">
            <a:extLst>
              <a:ext uri="{FF2B5EF4-FFF2-40B4-BE49-F238E27FC236}">
                <a16:creationId xmlns:a16="http://schemas.microsoft.com/office/drawing/2014/main" id="{7220E9BC-4034-8D9B-C26B-19DFDF2030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0842DC-D1E2-49F3-90D8-1E2DE2C54BAC}"/>
              </a:ext>
            </a:extLst>
          </p:cNvPr>
          <p:cNvSpPr>
            <a:spLocks noGrp="1"/>
          </p:cNvSpPr>
          <p:nvPr>
            <p:ph type="sldNum" sz="quarter" idx="12"/>
          </p:nvPr>
        </p:nvSpPr>
        <p:spPr/>
        <p:txBody>
          <a:bodyPr/>
          <a:lstStyle/>
          <a:p>
            <a:fld id="{307F24B5-AE4F-CB44-962C-04C5DC16AB9C}" type="slidenum">
              <a:rPr lang="en-US" smtClean="0"/>
              <a:t>‹#›</a:t>
            </a:fld>
            <a:endParaRPr lang="en-US"/>
          </a:p>
        </p:txBody>
      </p:sp>
    </p:spTree>
    <p:extLst>
      <p:ext uri="{BB962C8B-B14F-4D97-AF65-F5344CB8AC3E}">
        <p14:creationId xmlns:p14="http://schemas.microsoft.com/office/powerpoint/2010/main" val="260860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9964A3-51B5-8B0D-3633-BA9FA2560F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53D1173-BC92-0C78-1743-724C78AE3A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EBFA82-BF4B-AA91-C0C2-92EC415428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52E94C5-0B41-6C46-9ECE-6069CE8B9F25}" type="datetimeFigureOut">
              <a:rPr lang="en-US" smtClean="0"/>
              <a:t>10/13/26</a:t>
            </a:fld>
            <a:endParaRPr lang="en-US"/>
          </a:p>
        </p:txBody>
      </p:sp>
      <p:sp>
        <p:nvSpPr>
          <p:cNvPr id="5" name="Footer Placeholder 4">
            <a:extLst>
              <a:ext uri="{FF2B5EF4-FFF2-40B4-BE49-F238E27FC236}">
                <a16:creationId xmlns:a16="http://schemas.microsoft.com/office/drawing/2014/main" id="{CB342F1E-60D7-21A3-C5B0-0E09E3A98F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B77E951-28C4-4D56-6FD8-DE9576ED70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07F24B5-AE4F-CB44-962C-04C5DC16AB9C}" type="slidenum">
              <a:rPr lang="en-US" smtClean="0"/>
              <a:t>‹#›</a:t>
            </a:fld>
            <a:endParaRPr lang="en-US"/>
          </a:p>
        </p:txBody>
      </p:sp>
    </p:spTree>
    <p:extLst>
      <p:ext uri="{BB962C8B-B14F-4D97-AF65-F5344CB8AC3E}">
        <p14:creationId xmlns:p14="http://schemas.microsoft.com/office/powerpoint/2010/main" val="1941930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n infant human">
            <a:extLst>
              <a:ext uri="{FF2B5EF4-FFF2-40B4-BE49-F238E27FC236}">
                <a16:creationId xmlns:a16="http://schemas.microsoft.com/office/drawing/2014/main" id="{CE95AEAB-3EAA-7413-6C9B-9839FBD6B498}"/>
              </a:ext>
            </a:extLst>
          </p:cNvPr>
          <p:cNvPicPr>
            <a:picLocks noChangeAspect="1"/>
          </p:cNvPicPr>
          <p:nvPr/>
        </p:nvPicPr>
        <p:blipFill rotWithShape="1">
          <a:blip r:embed="rId3"/>
          <a:srcRect l="60245" t="4952"/>
          <a:stretch>
            <a:fillRect/>
          </a:stretch>
        </p:blipFill>
        <p:spPr>
          <a:xfrm>
            <a:off x="8306035" y="723904"/>
            <a:ext cx="4057172" cy="5461470"/>
          </a:xfrm>
          <a:prstGeom prst="rect">
            <a:avLst/>
          </a:prstGeom>
        </p:spPr>
      </p:pic>
      <p:pic>
        <p:nvPicPr>
          <p:cNvPr id="18" name="Graphic 17">
            <a:extLst>
              <a:ext uri="{FF2B5EF4-FFF2-40B4-BE49-F238E27FC236}">
                <a16:creationId xmlns:a16="http://schemas.microsoft.com/office/drawing/2014/main" id="{9D323DCE-124A-D3AF-1275-608962FFE81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1397533">
            <a:off x="686069" y="444804"/>
            <a:ext cx="7666027" cy="5136825"/>
          </a:xfrm>
          <a:prstGeom prst="rect">
            <a:avLst/>
          </a:prstGeom>
        </p:spPr>
      </p:pic>
      <p:pic>
        <p:nvPicPr>
          <p:cNvPr id="22" name="Picture 21">
            <a:extLst>
              <a:ext uri="{FF2B5EF4-FFF2-40B4-BE49-F238E27FC236}">
                <a16:creationId xmlns:a16="http://schemas.microsoft.com/office/drawing/2014/main" id="{12B804C2-E68D-3615-AA79-4C32E7F9D019}"/>
              </a:ext>
            </a:extLst>
          </p:cNvPr>
          <p:cNvPicPr>
            <a:picLocks noChangeAspect="1"/>
          </p:cNvPicPr>
          <p:nvPr/>
        </p:nvPicPr>
        <p:blipFill rotWithShape="1">
          <a:blip r:embed="rId5"/>
          <a:srcRect l="28833" t="22622" r="50000" b="22796"/>
          <a:stretch>
            <a:fillRect/>
          </a:stretch>
        </p:blipFill>
        <p:spPr>
          <a:xfrm>
            <a:off x="5325802" y="3618412"/>
            <a:ext cx="1810874" cy="2629068"/>
          </a:xfrm>
          <a:prstGeom prst="rect">
            <a:avLst/>
          </a:prstGeom>
        </p:spPr>
      </p:pic>
      <p:pic>
        <p:nvPicPr>
          <p:cNvPr id="23" name="Picture 22">
            <a:extLst>
              <a:ext uri="{FF2B5EF4-FFF2-40B4-BE49-F238E27FC236}">
                <a16:creationId xmlns:a16="http://schemas.microsoft.com/office/drawing/2014/main" id="{CC0F8C0C-C6FB-901A-EB8F-73FE2273775A}"/>
              </a:ext>
            </a:extLst>
          </p:cNvPr>
          <p:cNvPicPr>
            <a:picLocks noChangeAspect="1"/>
          </p:cNvPicPr>
          <p:nvPr/>
        </p:nvPicPr>
        <p:blipFill rotWithShape="1">
          <a:blip r:embed="rId6"/>
          <a:srcRect l="22349" t="28994" r="40397" b="23194"/>
          <a:stretch>
            <a:fillRect/>
          </a:stretch>
        </p:blipFill>
        <p:spPr>
          <a:xfrm>
            <a:off x="2867967" y="3506419"/>
            <a:ext cx="2187359" cy="1580607"/>
          </a:xfrm>
          <a:prstGeom prst="rect">
            <a:avLst/>
          </a:prstGeom>
        </p:spPr>
      </p:pic>
      <p:pic>
        <p:nvPicPr>
          <p:cNvPr id="24" name="Picture 23">
            <a:extLst>
              <a:ext uri="{FF2B5EF4-FFF2-40B4-BE49-F238E27FC236}">
                <a16:creationId xmlns:a16="http://schemas.microsoft.com/office/drawing/2014/main" id="{F1DD4028-75D8-A161-9723-CCCA6B6F7120}"/>
              </a:ext>
            </a:extLst>
          </p:cNvPr>
          <p:cNvPicPr>
            <a:picLocks noChangeAspect="1"/>
          </p:cNvPicPr>
          <p:nvPr/>
        </p:nvPicPr>
        <p:blipFill rotWithShape="1">
          <a:blip r:embed="rId7"/>
          <a:srcRect l="-224" t="8171" r="67591" b="29392"/>
          <a:stretch>
            <a:fillRect/>
          </a:stretch>
        </p:blipFill>
        <p:spPr>
          <a:xfrm>
            <a:off x="376169" y="767450"/>
            <a:ext cx="3165955" cy="3410520"/>
          </a:xfrm>
          <a:prstGeom prst="rect">
            <a:avLst/>
          </a:prstGeom>
        </p:spPr>
      </p:pic>
      <p:sp>
        <p:nvSpPr>
          <p:cNvPr id="2" name="Google Shape;90;p1">
            <a:extLst>
              <a:ext uri="{FF2B5EF4-FFF2-40B4-BE49-F238E27FC236}">
                <a16:creationId xmlns:a16="http://schemas.microsoft.com/office/drawing/2014/main" id="{93AD14F1-5E79-FCD4-A2B8-A7BFA3EE0CC9}"/>
              </a:ext>
            </a:extLst>
          </p:cNvPr>
          <p:cNvSpPr/>
          <p:nvPr/>
        </p:nvSpPr>
        <p:spPr>
          <a:xfrm>
            <a:off x="0" y="6255834"/>
            <a:ext cx="12192000" cy="602166"/>
          </a:xfrm>
          <a:prstGeom prst="rect">
            <a:avLst/>
          </a:prstGeom>
          <a:solidFill>
            <a:srgbClr val="F1EEFF"/>
          </a:solidFill>
          <a:ln w="19050" cap="flat" cmpd="sng">
            <a:solidFill>
              <a:srgbClr val="F1EE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3" name="Google Shape;91;p1" descr="A sign with a person and dollar symbol&#10;&#10;AI-generated content may be incorrect.">
            <a:extLst>
              <a:ext uri="{FF2B5EF4-FFF2-40B4-BE49-F238E27FC236}">
                <a16:creationId xmlns:a16="http://schemas.microsoft.com/office/drawing/2014/main" id="{5C485CBF-FD96-5154-2167-2C0B92E8B275}"/>
              </a:ext>
            </a:extLst>
          </p:cNvPr>
          <p:cNvPicPr preferRelativeResize="0"/>
          <p:nvPr/>
        </p:nvPicPr>
        <p:blipFill rotWithShape="1">
          <a:blip r:embed="rId8">
            <a:alphaModFix/>
          </a:blip>
          <a:srcRect/>
          <a:stretch/>
        </p:blipFill>
        <p:spPr>
          <a:xfrm>
            <a:off x="11283985" y="6301129"/>
            <a:ext cx="847592" cy="297540"/>
          </a:xfrm>
          <a:prstGeom prst="rect">
            <a:avLst/>
          </a:prstGeom>
          <a:noFill/>
          <a:ln>
            <a:noFill/>
          </a:ln>
        </p:spPr>
      </p:pic>
      <p:sp>
        <p:nvSpPr>
          <p:cNvPr id="4" name="Google Shape;92;p1">
            <a:extLst>
              <a:ext uri="{FF2B5EF4-FFF2-40B4-BE49-F238E27FC236}">
                <a16:creationId xmlns:a16="http://schemas.microsoft.com/office/drawing/2014/main" id="{3EC13C8C-2ABF-64E8-8DD4-ED3FF852B1F7}"/>
              </a:ext>
            </a:extLst>
          </p:cNvPr>
          <p:cNvSpPr txBox="1"/>
          <p:nvPr/>
        </p:nvSpPr>
        <p:spPr>
          <a:xfrm>
            <a:off x="10424141" y="6589477"/>
            <a:ext cx="1490547"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0" i="0" u="none" strike="noStrike" cap="none" dirty="0">
                <a:solidFill>
                  <a:schemeClr val="dk1"/>
                </a:solidFill>
                <a:latin typeface="Helvetica Neue"/>
                <a:ea typeface="Helvetica Neue"/>
                <a:cs typeface="Helvetica Neue"/>
                <a:sym typeface="Helvetica Neue"/>
              </a:rPr>
              <a:t>Artist: Priya Modi</a:t>
            </a:r>
            <a:endParaRPr dirty="0"/>
          </a:p>
        </p:txBody>
      </p:sp>
      <p:sp>
        <p:nvSpPr>
          <p:cNvPr id="5" name="Google Shape;93;p1">
            <a:extLst>
              <a:ext uri="{FF2B5EF4-FFF2-40B4-BE49-F238E27FC236}">
                <a16:creationId xmlns:a16="http://schemas.microsoft.com/office/drawing/2014/main" id="{751AEC61-5E91-6017-32E1-6FA20D482EB9}"/>
              </a:ext>
            </a:extLst>
          </p:cNvPr>
          <p:cNvSpPr txBox="1"/>
          <p:nvPr/>
        </p:nvSpPr>
        <p:spPr>
          <a:xfrm>
            <a:off x="10417056" y="6266480"/>
            <a:ext cx="903300" cy="400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1">
                <a:solidFill>
                  <a:schemeClr val="dk1"/>
                </a:solidFill>
                <a:latin typeface="Helvetica Neue"/>
                <a:ea typeface="Helvetica Neue"/>
                <a:cs typeface="Helvetica Neue"/>
                <a:sym typeface="Helvetica Neue"/>
              </a:rPr>
              <a:t>EveryBody Physiology</a:t>
            </a:r>
            <a:endParaRPr sz="1000" b="1">
              <a:solidFill>
                <a:schemeClr val="dk1"/>
              </a:solidFill>
              <a:latin typeface="Arial"/>
              <a:ea typeface="Arial"/>
              <a:cs typeface="Arial"/>
              <a:sym typeface="Arial"/>
            </a:endParaRPr>
          </a:p>
        </p:txBody>
      </p:sp>
      <p:sp>
        <p:nvSpPr>
          <p:cNvPr id="6" name="Google Shape;94;p1">
            <a:extLst>
              <a:ext uri="{FF2B5EF4-FFF2-40B4-BE49-F238E27FC236}">
                <a16:creationId xmlns:a16="http://schemas.microsoft.com/office/drawing/2014/main" id="{14228070-DCB4-2461-93EE-0102BDD05897}"/>
              </a:ext>
            </a:extLst>
          </p:cNvPr>
          <p:cNvSpPr txBox="1"/>
          <p:nvPr/>
        </p:nvSpPr>
        <p:spPr>
          <a:xfrm>
            <a:off x="66183" y="34512"/>
            <a:ext cx="4048627"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dirty="0">
                <a:solidFill>
                  <a:srgbClr val="074F6A"/>
                </a:solidFill>
                <a:latin typeface="Georgia"/>
                <a:ea typeface="Georgia"/>
                <a:cs typeface="Georgia"/>
                <a:sym typeface="Georgia"/>
              </a:rPr>
              <a:t>From Cells to Systems</a:t>
            </a:r>
            <a:endParaRPr sz="1800" dirty="0">
              <a:solidFill>
                <a:srgbClr val="074F6A"/>
              </a:solidFill>
              <a:latin typeface="Arial"/>
              <a:ea typeface="Arial"/>
              <a:cs typeface="Arial"/>
              <a:sym typeface="Arial"/>
            </a:endParaRPr>
          </a:p>
        </p:txBody>
      </p:sp>
      <p:cxnSp>
        <p:nvCxnSpPr>
          <p:cNvPr id="7" name="Google Shape;116;p1">
            <a:extLst>
              <a:ext uri="{FF2B5EF4-FFF2-40B4-BE49-F238E27FC236}">
                <a16:creationId xmlns:a16="http://schemas.microsoft.com/office/drawing/2014/main" id="{8EB085A3-4B4F-772B-3829-0FFBAB747250}"/>
              </a:ext>
            </a:extLst>
          </p:cNvPr>
          <p:cNvCxnSpPr>
            <a:cxnSpLocks/>
          </p:cNvCxnSpPr>
          <p:nvPr/>
        </p:nvCxnSpPr>
        <p:spPr>
          <a:xfrm>
            <a:off x="1122484" y="1188060"/>
            <a:ext cx="2494173" cy="0"/>
          </a:xfrm>
          <a:prstGeom prst="straightConnector1">
            <a:avLst/>
          </a:prstGeom>
          <a:noFill/>
          <a:ln w="19050" cap="flat" cmpd="sng">
            <a:solidFill>
              <a:schemeClr val="dk1"/>
            </a:solidFill>
            <a:prstDash val="solid"/>
            <a:miter lim="800000"/>
            <a:headEnd type="oval" w="med" len="med"/>
            <a:tailEnd type="none" w="sm" len="sm"/>
          </a:ln>
          <a:effectLst>
            <a:outerShdw dist="25400" dir="5400000" algn="ctr" rotWithShape="0">
              <a:schemeClr val="lt1"/>
            </a:outerShdw>
          </a:effectLst>
        </p:spPr>
      </p:cxnSp>
      <p:cxnSp>
        <p:nvCxnSpPr>
          <p:cNvPr id="10" name="Google Shape;116;p1">
            <a:extLst>
              <a:ext uri="{FF2B5EF4-FFF2-40B4-BE49-F238E27FC236}">
                <a16:creationId xmlns:a16="http://schemas.microsoft.com/office/drawing/2014/main" id="{1C40A9B4-01A8-2D73-FF0A-B787CC5C6A5F}"/>
              </a:ext>
            </a:extLst>
          </p:cNvPr>
          <p:cNvCxnSpPr>
            <a:cxnSpLocks/>
          </p:cNvCxnSpPr>
          <p:nvPr/>
        </p:nvCxnSpPr>
        <p:spPr>
          <a:xfrm>
            <a:off x="1397714" y="1531528"/>
            <a:ext cx="2164352" cy="0"/>
          </a:xfrm>
          <a:prstGeom prst="straightConnector1">
            <a:avLst/>
          </a:prstGeom>
          <a:noFill/>
          <a:ln w="19050" cap="flat" cmpd="sng">
            <a:solidFill>
              <a:schemeClr val="dk1"/>
            </a:solidFill>
            <a:prstDash val="solid"/>
            <a:miter lim="800000"/>
            <a:headEnd type="oval" w="med" len="med"/>
            <a:tailEnd type="none" w="sm" len="sm"/>
          </a:ln>
          <a:effectLst>
            <a:outerShdw dist="25400" dir="5400000" algn="ctr" rotWithShape="0">
              <a:schemeClr val="lt1"/>
            </a:outerShdw>
          </a:effectLst>
        </p:spPr>
      </p:cxnSp>
      <p:cxnSp>
        <p:nvCxnSpPr>
          <p:cNvPr id="13" name="Google Shape;116;p1">
            <a:extLst>
              <a:ext uri="{FF2B5EF4-FFF2-40B4-BE49-F238E27FC236}">
                <a16:creationId xmlns:a16="http://schemas.microsoft.com/office/drawing/2014/main" id="{FA478CE8-9B1E-1569-CCDB-B828DE721023}"/>
              </a:ext>
            </a:extLst>
          </p:cNvPr>
          <p:cNvCxnSpPr>
            <a:cxnSpLocks/>
          </p:cNvCxnSpPr>
          <p:nvPr/>
        </p:nvCxnSpPr>
        <p:spPr>
          <a:xfrm>
            <a:off x="1643374" y="1995552"/>
            <a:ext cx="1877748" cy="0"/>
          </a:xfrm>
          <a:prstGeom prst="straightConnector1">
            <a:avLst/>
          </a:prstGeom>
          <a:noFill/>
          <a:ln w="19050" cap="flat" cmpd="sng">
            <a:solidFill>
              <a:schemeClr val="dk1"/>
            </a:solidFill>
            <a:prstDash val="solid"/>
            <a:miter lim="800000"/>
            <a:headEnd type="oval" w="med" len="med"/>
            <a:tailEnd type="none" w="sm" len="sm"/>
          </a:ln>
          <a:effectLst>
            <a:outerShdw dist="25400" dir="5400000" algn="ctr" rotWithShape="0">
              <a:schemeClr val="lt1"/>
            </a:outerShdw>
          </a:effectLst>
        </p:spPr>
      </p:cxnSp>
      <p:cxnSp>
        <p:nvCxnSpPr>
          <p:cNvPr id="15" name="Google Shape;116;p1">
            <a:extLst>
              <a:ext uri="{FF2B5EF4-FFF2-40B4-BE49-F238E27FC236}">
                <a16:creationId xmlns:a16="http://schemas.microsoft.com/office/drawing/2014/main" id="{C96A9117-C27F-4672-92DF-E71EF211504F}"/>
              </a:ext>
            </a:extLst>
          </p:cNvPr>
          <p:cNvCxnSpPr>
            <a:cxnSpLocks/>
          </p:cNvCxnSpPr>
          <p:nvPr/>
        </p:nvCxnSpPr>
        <p:spPr>
          <a:xfrm>
            <a:off x="2161988" y="2828066"/>
            <a:ext cx="1386430" cy="0"/>
          </a:xfrm>
          <a:prstGeom prst="straightConnector1">
            <a:avLst/>
          </a:prstGeom>
          <a:noFill/>
          <a:ln w="19050" cap="flat" cmpd="sng">
            <a:solidFill>
              <a:schemeClr val="dk1"/>
            </a:solidFill>
            <a:prstDash val="solid"/>
            <a:miter lim="800000"/>
            <a:headEnd type="oval" w="med" len="med"/>
            <a:tailEnd type="none" w="sm" len="sm"/>
          </a:ln>
          <a:effectLst>
            <a:outerShdw dist="25400" dir="5400000" algn="ctr" rotWithShape="0">
              <a:schemeClr val="lt1"/>
            </a:outerShdw>
          </a:effectLst>
        </p:spPr>
      </p:cxnSp>
      <p:cxnSp>
        <p:nvCxnSpPr>
          <p:cNvPr id="17" name="Google Shape;116;p1">
            <a:extLst>
              <a:ext uri="{FF2B5EF4-FFF2-40B4-BE49-F238E27FC236}">
                <a16:creationId xmlns:a16="http://schemas.microsoft.com/office/drawing/2014/main" id="{609000D9-63E3-C4C2-A195-E0A9D340B925}"/>
              </a:ext>
            </a:extLst>
          </p:cNvPr>
          <p:cNvCxnSpPr>
            <a:cxnSpLocks/>
          </p:cNvCxnSpPr>
          <p:nvPr/>
        </p:nvCxnSpPr>
        <p:spPr>
          <a:xfrm flipH="1">
            <a:off x="1596788" y="3660579"/>
            <a:ext cx="879099" cy="0"/>
          </a:xfrm>
          <a:prstGeom prst="straightConnector1">
            <a:avLst/>
          </a:prstGeom>
          <a:noFill/>
          <a:ln w="19050" cap="flat" cmpd="sng">
            <a:solidFill>
              <a:schemeClr val="dk1"/>
            </a:solidFill>
            <a:prstDash val="solid"/>
            <a:miter lim="800000"/>
            <a:headEnd type="oval" w="med" len="med"/>
            <a:tailEnd type="none" w="sm" len="sm"/>
          </a:ln>
          <a:effectLst>
            <a:outerShdw dist="25400" dir="5400000" algn="ctr" rotWithShape="0">
              <a:schemeClr val="lt1"/>
            </a:outerShdw>
          </a:effectLst>
        </p:spPr>
      </p:cxnSp>
      <p:cxnSp>
        <p:nvCxnSpPr>
          <p:cNvPr id="20" name="Google Shape;116;p1">
            <a:extLst>
              <a:ext uri="{FF2B5EF4-FFF2-40B4-BE49-F238E27FC236}">
                <a16:creationId xmlns:a16="http://schemas.microsoft.com/office/drawing/2014/main" id="{3E613355-E9ED-81C0-90E7-A1814ED937FE}"/>
              </a:ext>
            </a:extLst>
          </p:cNvPr>
          <p:cNvCxnSpPr>
            <a:cxnSpLocks/>
          </p:cNvCxnSpPr>
          <p:nvPr/>
        </p:nvCxnSpPr>
        <p:spPr>
          <a:xfrm flipH="1">
            <a:off x="1651379" y="4602275"/>
            <a:ext cx="2666956" cy="0"/>
          </a:xfrm>
          <a:prstGeom prst="straightConnector1">
            <a:avLst/>
          </a:prstGeom>
          <a:noFill/>
          <a:ln w="19050" cap="flat" cmpd="sng">
            <a:solidFill>
              <a:schemeClr val="dk1"/>
            </a:solidFill>
            <a:prstDash val="solid"/>
            <a:miter lim="800000"/>
            <a:headEnd type="oval" w="med" len="med"/>
            <a:tailEnd type="none" w="sm" len="sm"/>
          </a:ln>
          <a:effectLst>
            <a:outerShdw dist="25400" dir="5400000" algn="ctr" rotWithShape="0">
              <a:schemeClr val="lt1"/>
            </a:outerShdw>
          </a:effectLst>
        </p:spPr>
      </p:cxnSp>
      <p:cxnSp>
        <p:nvCxnSpPr>
          <p:cNvPr id="25" name="Google Shape;116;p1">
            <a:extLst>
              <a:ext uri="{FF2B5EF4-FFF2-40B4-BE49-F238E27FC236}">
                <a16:creationId xmlns:a16="http://schemas.microsoft.com/office/drawing/2014/main" id="{F417D800-929D-3E98-E852-D4B1F9A7FBE0}"/>
              </a:ext>
            </a:extLst>
          </p:cNvPr>
          <p:cNvCxnSpPr>
            <a:cxnSpLocks/>
          </p:cNvCxnSpPr>
          <p:nvPr/>
        </p:nvCxnSpPr>
        <p:spPr>
          <a:xfrm flipH="1">
            <a:off x="1719618" y="5464359"/>
            <a:ext cx="4061302" cy="0"/>
          </a:xfrm>
          <a:prstGeom prst="straightConnector1">
            <a:avLst/>
          </a:prstGeom>
          <a:noFill/>
          <a:ln w="19050" cap="flat" cmpd="sng">
            <a:solidFill>
              <a:schemeClr val="dk1"/>
            </a:solidFill>
            <a:prstDash val="solid"/>
            <a:miter lim="800000"/>
            <a:headEnd type="oval" w="med" len="med"/>
            <a:tailEnd type="none" w="sm" len="sm"/>
          </a:ln>
          <a:effectLst>
            <a:outerShdw dist="25400" dir="5400000" algn="ctr" rotWithShape="0">
              <a:schemeClr val="lt1"/>
            </a:outerShdw>
          </a:effectLst>
        </p:spPr>
      </p:cxnSp>
      <p:sp>
        <p:nvSpPr>
          <p:cNvPr id="32" name="Google Shape;96;p1">
            <a:extLst>
              <a:ext uri="{FF2B5EF4-FFF2-40B4-BE49-F238E27FC236}">
                <a16:creationId xmlns:a16="http://schemas.microsoft.com/office/drawing/2014/main" id="{7CD88D2E-51B4-6436-C97B-59E6FAC324C8}"/>
              </a:ext>
            </a:extLst>
          </p:cNvPr>
          <p:cNvSpPr txBox="1"/>
          <p:nvPr/>
        </p:nvSpPr>
        <p:spPr>
          <a:xfrm>
            <a:off x="3598627" y="1052432"/>
            <a:ext cx="1451046"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a:solidFill>
                  <a:schemeClr val="dk1"/>
                </a:solidFill>
                <a:latin typeface="Arial"/>
                <a:ea typeface="Arial"/>
                <a:cs typeface="Arial"/>
                <a:sym typeface="Arial"/>
              </a:rPr>
              <a:t>Biomolecule</a:t>
            </a:r>
            <a:endParaRPr dirty="0"/>
          </a:p>
        </p:txBody>
      </p:sp>
      <p:sp>
        <p:nvSpPr>
          <p:cNvPr id="33" name="Google Shape;96;p1">
            <a:extLst>
              <a:ext uri="{FF2B5EF4-FFF2-40B4-BE49-F238E27FC236}">
                <a16:creationId xmlns:a16="http://schemas.microsoft.com/office/drawing/2014/main" id="{97C9985D-B7E5-E707-3742-877FF4791256}"/>
              </a:ext>
            </a:extLst>
          </p:cNvPr>
          <p:cNvSpPr txBox="1"/>
          <p:nvPr/>
        </p:nvSpPr>
        <p:spPr>
          <a:xfrm>
            <a:off x="3587254" y="1382253"/>
            <a:ext cx="1451046"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a:solidFill>
                  <a:schemeClr val="dk1"/>
                </a:solidFill>
                <a:latin typeface="Arial"/>
                <a:ea typeface="Arial"/>
                <a:cs typeface="Arial"/>
                <a:sym typeface="Arial"/>
              </a:rPr>
              <a:t>Protein</a:t>
            </a:r>
            <a:endParaRPr dirty="0"/>
          </a:p>
        </p:txBody>
      </p:sp>
      <p:sp>
        <p:nvSpPr>
          <p:cNvPr id="34" name="Google Shape;96;p1">
            <a:extLst>
              <a:ext uri="{FF2B5EF4-FFF2-40B4-BE49-F238E27FC236}">
                <a16:creationId xmlns:a16="http://schemas.microsoft.com/office/drawing/2014/main" id="{FA0495E7-90A6-7B4C-9AF1-5B7600116D72}"/>
              </a:ext>
            </a:extLst>
          </p:cNvPr>
          <p:cNvSpPr txBox="1"/>
          <p:nvPr/>
        </p:nvSpPr>
        <p:spPr>
          <a:xfrm>
            <a:off x="3546310" y="1818981"/>
            <a:ext cx="1451046"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a:solidFill>
                  <a:schemeClr val="dk1"/>
                </a:solidFill>
                <a:latin typeface="Arial"/>
                <a:ea typeface="Arial"/>
                <a:cs typeface="Arial"/>
                <a:sym typeface="Arial"/>
              </a:rPr>
              <a:t>Organelle</a:t>
            </a:r>
            <a:endParaRPr dirty="0"/>
          </a:p>
        </p:txBody>
      </p:sp>
      <p:sp>
        <p:nvSpPr>
          <p:cNvPr id="35" name="Google Shape;96;p1">
            <a:extLst>
              <a:ext uri="{FF2B5EF4-FFF2-40B4-BE49-F238E27FC236}">
                <a16:creationId xmlns:a16="http://schemas.microsoft.com/office/drawing/2014/main" id="{7BF84131-D897-C03F-426A-5211A5A38914}"/>
              </a:ext>
            </a:extLst>
          </p:cNvPr>
          <p:cNvSpPr txBox="1"/>
          <p:nvPr/>
        </p:nvSpPr>
        <p:spPr>
          <a:xfrm>
            <a:off x="3546310" y="2651494"/>
            <a:ext cx="1451046"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a:solidFill>
                  <a:schemeClr val="dk1"/>
                </a:solidFill>
                <a:latin typeface="Arial"/>
                <a:ea typeface="Arial"/>
                <a:cs typeface="Arial"/>
                <a:sym typeface="Arial"/>
              </a:rPr>
              <a:t>Cell</a:t>
            </a:r>
            <a:endParaRPr dirty="0"/>
          </a:p>
        </p:txBody>
      </p:sp>
      <p:sp>
        <p:nvSpPr>
          <p:cNvPr id="36" name="Google Shape;96;p1">
            <a:extLst>
              <a:ext uri="{FF2B5EF4-FFF2-40B4-BE49-F238E27FC236}">
                <a16:creationId xmlns:a16="http://schemas.microsoft.com/office/drawing/2014/main" id="{8F8E69FB-0673-DC4E-ABDC-DF14B11EA4F1}"/>
              </a:ext>
            </a:extLst>
          </p:cNvPr>
          <p:cNvSpPr txBox="1"/>
          <p:nvPr/>
        </p:nvSpPr>
        <p:spPr>
          <a:xfrm>
            <a:off x="762167" y="3484008"/>
            <a:ext cx="1451046"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a:solidFill>
                  <a:schemeClr val="dk1"/>
                </a:solidFill>
                <a:latin typeface="Arial"/>
                <a:ea typeface="Arial"/>
                <a:cs typeface="Arial"/>
                <a:sym typeface="Arial"/>
              </a:rPr>
              <a:t>Tissue</a:t>
            </a:r>
            <a:endParaRPr dirty="0"/>
          </a:p>
        </p:txBody>
      </p:sp>
      <p:sp>
        <p:nvSpPr>
          <p:cNvPr id="37" name="Google Shape;96;p1">
            <a:extLst>
              <a:ext uri="{FF2B5EF4-FFF2-40B4-BE49-F238E27FC236}">
                <a16:creationId xmlns:a16="http://schemas.microsoft.com/office/drawing/2014/main" id="{572D05C9-26DF-72DA-3B36-DE90A75EAC63}"/>
              </a:ext>
            </a:extLst>
          </p:cNvPr>
          <p:cNvSpPr txBox="1"/>
          <p:nvPr/>
        </p:nvSpPr>
        <p:spPr>
          <a:xfrm>
            <a:off x="764442" y="4400683"/>
            <a:ext cx="1451046"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a:solidFill>
                  <a:schemeClr val="dk1"/>
                </a:solidFill>
                <a:latin typeface="Arial"/>
                <a:ea typeface="Arial"/>
                <a:cs typeface="Arial"/>
                <a:sym typeface="Arial"/>
              </a:rPr>
              <a:t>Organ</a:t>
            </a:r>
            <a:endParaRPr dirty="0"/>
          </a:p>
        </p:txBody>
      </p:sp>
      <p:sp>
        <p:nvSpPr>
          <p:cNvPr id="38" name="Google Shape;96;p1">
            <a:extLst>
              <a:ext uri="{FF2B5EF4-FFF2-40B4-BE49-F238E27FC236}">
                <a16:creationId xmlns:a16="http://schemas.microsoft.com/office/drawing/2014/main" id="{B584D1FE-2AFF-85F2-41E4-8BEFE2CF4477}"/>
              </a:ext>
            </a:extLst>
          </p:cNvPr>
          <p:cNvSpPr txBox="1"/>
          <p:nvPr/>
        </p:nvSpPr>
        <p:spPr>
          <a:xfrm>
            <a:off x="794012" y="5317358"/>
            <a:ext cx="1451046"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a:solidFill>
                  <a:schemeClr val="dk1"/>
                </a:solidFill>
                <a:latin typeface="Arial"/>
                <a:ea typeface="Arial"/>
                <a:cs typeface="Arial"/>
                <a:sym typeface="Arial"/>
              </a:rPr>
              <a:t>Organ System</a:t>
            </a:r>
            <a:endParaRPr dirty="0"/>
          </a:p>
        </p:txBody>
      </p:sp>
    </p:spTree>
    <p:extLst>
      <p:ext uri="{BB962C8B-B14F-4D97-AF65-F5344CB8AC3E}">
        <p14:creationId xmlns:p14="http://schemas.microsoft.com/office/powerpoint/2010/main" val="8163465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470</TotalTime>
  <Words>233</Words>
  <Application>Microsoft Macintosh PowerPoint</Application>
  <PresentationFormat>Widescreen</PresentationFormat>
  <Paragraphs>18</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Aptos</vt:lpstr>
      <vt:lpstr>Aptos Display</vt:lpstr>
      <vt:lpstr>Arial</vt:lpstr>
      <vt:lpstr>Georgia</vt:lpstr>
      <vt:lpstr>Helvetica Neue</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Anita Woods</dc:creator>
  <cp:lastModifiedBy>Anita Woods</cp:lastModifiedBy>
  <cp:revision>1</cp:revision>
  <dcterms:created xsi:type="dcterms:W3CDTF">2026-10-13T18:15:50Z</dcterms:created>
  <dcterms:modified xsi:type="dcterms:W3CDTF">2026-10-14T02:06:11Z</dcterms:modified>
</cp:coreProperties>
</file>